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5" r:id="rId2"/>
    <p:sldId id="355" r:id="rId3"/>
    <p:sldId id="350" r:id="rId4"/>
    <p:sldId id="344" r:id="rId5"/>
    <p:sldId id="351" r:id="rId6"/>
    <p:sldId id="354" r:id="rId7"/>
    <p:sldId id="353" r:id="rId8"/>
    <p:sldId id="352" r:id="rId9"/>
    <p:sldId id="349" r:id="rId10"/>
    <p:sldId id="348" r:id="rId11"/>
    <p:sldId id="356" r:id="rId12"/>
    <p:sldId id="357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F28"/>
    <a:srgbClr val="155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6" name="23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7" name="24 Rectángulo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10" name="25 Rectángulo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1" name="26 Conector recto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2" name="27 Rectángulo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3" name="28 Elipse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4" name="29 Elipse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858A0-9604-4B7A-80BF-06507D255208}" type="datetimeFigureOut">
              <a:rPr lang="es-AR" smtClean="0"/>
              <a:pPr/>
              <a:t>23/9/2022</a:t>
            </a:fld>
            <a:endParaRPr lang="es-AR" dirty="0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67FC40D6-295B-45E1-813A-91DBBE6EE46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35694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858A0-9604-4B7A-80BF-06507D255208}" type="datetimeFigureOut">
              <a:rPr lang="es-AR" smtClean="0"/>
              <a:pPr/>
              <a:t>23/9/2022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C40D6-295B-45E1-813A-91DBBE6EE46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3341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6" name="23 Rectángulo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7" name="24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8" name="25 Rectángulo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9" name="26 Rectángulo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0" name="27 Conector recto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1" name="28 Elipse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2" name="29 Elipse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67FC40D6-295B-45E1-813A-91DBBE6EE467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6D858A0-9604-4B7A-80BF-06507D255208}" type="datetimeFigureOut">
              <a:rPr lang="es-AR" smtClean="0"/>
              <a:pPr/>
              <a:t>23/9/2022</a:t>
            </a:fld>
            <a:endParaRPr lang="es-AR" dirty="0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30785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858A0-9604-4B7A-80BF-06507D255208}" type="datetimeFigureOut">
              <a:rPr lang="es-AR" smtClean="0"/>
              <a:pPr/>
              <a:t>23/9/2022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67FC40D6-295B-45E1-813A-91DBBE6EE46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95846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6" name="23 Rectángulo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7" name="24 Rectángulo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8" name="25 Rectángulo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9" name="26 Rectángulo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10" name="27 Rectángulo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1" name="28 Rectángulo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2" name="29 Conector recto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3" name="30 Elipse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4" name="31 Elipse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6D858A0-9604-4B7A-80BF-06507D255208}" type="datetimeFigureOut">
              <a:rPr lang="es-AR" smtClean="0"/>
              <a:pPr/>
              <a:t>23/9/2022</a:t>
            </a:fld>
            <a:endParaRPr lang="es-AR" dirty="0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67FC40D6-295B-45E1-813A-91DBBE6EE46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98706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onector recto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fld id="{46D858A0-9604-4B7A-80BF-06507D255208}" type="datetimeFigureOut">
              <a:rPr lang="es-AR" smtClean="0"/>
              <a:pPr/>
              <a:t>23/9/2022</a:t>
            </a:fld>
            <a:endParaRPr lang="es-AR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C40D6-295B-45E1-813A-91DBBE6EE46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83926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9 Conector recto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 sz="1800" dirty="0"/>
          </a:p>
        </p:txBody>
      </p:sp>
      <p:sp>
        <p:nvSpPr>
          <p:cNvPr id="8" name="20 Rectángulo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9" name="23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10" name="24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11" name="25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12" name="26 Rectángulo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3" name="27 Rectángulo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4" name="28 Conector recto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5" name="29 Rectángulo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6" name="30 Elipse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7" name="31 Elipse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858A0-9604-4B7A-80BF-06507D255208}" type="datetimeFigureOut">
              <a:rPr lang="es-AR" smtClean="0"/>
              <a:pPr/>
              <a:t>23/9/2022</a:t>
            </a:fld>
            <a:endParaRPr lang="es-AR" dirty="0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67FC40D6-295B-45E1-813A-91DBBE6EE46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4058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858A0-9604-4B7A-80BF-06507D255208}" type="datetimeFigureOut">
              <a:rPr lang="es-AR" smtClean="0"/>
              <a:pPr/>
              <a:t>23/9/2022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67FC40D6-295B-45E1-813A-91DBBE6EE46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3440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3" name="20 Rectángulo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4" name="23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5" name="24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6" name="25 Rectángulo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7" name="26 Rectángulo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858A0-9604-4B7A-80BF-06507D255208}" type="datetimeFigureOut">
              <a:rPr lang="es-AR" smtClean="0"/>
              <a:pPr/>
              <a:t>23/9/2022</a:t>
            </a:fld>
            <a:endParaRPr lang="es-AR" dirty="0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FC40D6-295B-45E1-813A-91DBBE6EE46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846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5 Rectángulo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7" name="23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8" name="24 Rectángulo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9" name="25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10" name="26 Rectángulo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1" name="27 Rectángulo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2" name="28 Conector recto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3" name="29 Elipse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4" name="30 Elipse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5" name="31 Rectángulo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67FC40D6-295B-45E1-813A-91DBBE6EE467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6D858A0-9604-4B7A-80BF-06507D255208}" type="datetimeFigureOut">
              <a:rPr lang="es-AR" smtClean="0"/>
              <a:pPr/>
              <a:t>23/9/2022</a:t>
            </a:fld>
            <a:endParaRPr lang="es-AR" dirty="0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6992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5 Conector recto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7" name="23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8" name="24 Rectángulo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9" name="25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10" name="26 Rectángulo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1" name="27 Rectángulo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2" name="28 Rectángulo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3" name="29 Elipse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4" name="30 Elipse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5" name="31 Rectángulo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67FC40D6-295B-45E1-813A-91DBBE6EE467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fld id="{46D858A0-9604-4B7A-80BF-06507D255208}" type="datetimeFigureOut">
              <a:rPr lang="es-AR" smtClean="0"/>
              <a:pPr/>
              <a:t>23/9/2022</a:t>
            </a:fld>
            <a:endParaRPr lang="es-AR" dirty="0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2594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6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1027" name="15 Rectángulo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1028" name="17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1029" name="18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s-AR" sz="1800" dirty="0" smtClean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46D858A0-9604-4B7A-80BF-06507D255208}" type="datetimeFigureOut">
              <a:rPr lang="es-AR" smtClean="0"/>
              <a:pPr/>
              <a:t>23/9/2022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endParaRPr lang="es-AR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5" name="14 Elipse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fld id="{67FC40D6-295B-45E1-813A-91DBBE6EE467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038" name="21 Marcador de título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39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679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802925" y="3184982"/>
            <a:ext cx="8534400" cy="1752600"/>
          </a:xfrm>
        </p:spPr>
        <p:txBody>
          <a:bodyPr/>
          <a:lstStyle/>
          <a:p>
            <a:r>
              <a:rPr lang="es-AR" sz="4400" b="0" dirty="0" smtClean="0"/>
              <a:t>Perfilamiento de puntos de venta</a:t>
            </a:r>
            <a:endParaRPr lang="es-AR" sz="1400" b="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25" y="639194"/>
            <a:ext cx="3505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5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2832" y="260104"/>
            <a:ext cx="11776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smtClean="0">
                <a:solidFill>
                  <a:srgbClr val="7B9899"/>
                </a:solidFill>
              </a:rPr>
              <a:t>         </a:t>
            </a:r>
            <a:r>
              <a:rPr lang="es-MX" sz="4000" dirty="0">
                <a:solidFill>
                  <a:srgbClr val="7B9899"/>
                </a:solidFill>
              </a:rPr>
              <a:t>Puntos de ventas (base de la imagen)</a:t>
            </a:r>
            <a:endParaRPr lang="es-AR" sz="4000" dirty="0">
              <a:solidFill>
                <a:srgbClr val="7B98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AR" sz="4000" dirty="0">
              <a:solidFill>
                <a:srgbClr val="7B989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0261" y="1522932"/>
            <a:ext cx="11161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68F28"/>
                </a:solidFill>
              </a:rPr>
              <a:t>Nivel de exposición</a:t>
            </a:r>
          </a:p>
          <a:p>
            <a:pPr algn="ctr"/>
            <a:r>
              <a:rPr lang="es-AR" sz="1400" dirty="0" smtClean="0"/>
              <a:t>Otro punto que influye de manera definitiva en la venta es la</a:t>
            </a:r>
            <a:r>
              <a:rPr lang="es-AR" sz="1400" dirty="0"/>
              <a:t> </a:t>
            </a:r>
            <a:r>
              <a:rPr lang="es-AR" sz="1400" b="1" dirty="0"/>
              <a:t>altura </a:t>
            </a:r>
            <a:r>
              <a:rPr lang="es-AR" sz="1400" dirty="0"/>
              <a:t>a la que se expone el </a:t>
            </a:r>
            <a:r>
              <a:rPr lang="es-AR" sz="1400" dirty="0" smtClean="0"/>
              <a:t>producto</a:t>
            </a:r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409710"/>
            <a:ext cx="1635202" cy="574691"/>
          </a:xfrm>
          <a:prstGeom prst="rect">
            <a:avLst/>
          </a:prstGeom>
        </p:spPr>
      </p:pic>
      <p:pic>
        <p:nvPicPr>
          <p:cNvPr id="1026" name="Picture 2" descr="https://i0.wp.com/elblogdelmandointermedio.com/wp-content/uploads/2013/02/zona-line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 r="6852" b="14307"/>
          <a:stretch/>
        </p:blipFill>
        <p:spPr bwMode="auto">
          <a:xfrm>
            <a:off x="470886" y="2756279"/>
            <a:ext cx="4245047" cy="351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4715933" y="2411324"/>
            <a:ext cx="18783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AR" sz="1000" dirty="0" smtClean="0"/>
              <a:t>Grado </a:t>
            </a:r>
            <a:r>
              <a:rPr lang="es-AR" sz="1000" dirty="0"/>
              <a:t>de atención en la mirada del consumidor</a:t>
            </a:r>
            <a:r>
              <a:rPr lang="es-AR" sz="1000" dirty="0" smtClean="0"/>
              <a:t>.</a:t>
            </a:r>
            <a:endParaRPr lang="es-AR" sz="1000" dirty="0"/>
          </a:p>
          <a:p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6424403" y="2706598"/>
            <a:ext cx="514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s-AR" sz="1200" b="1" dirty="0" smtClean="0"/>
              <a:t>Nivel Sombrero/cabeza (mayor al 1,60m):</a:t>
            </a:r>
            <a:r>
              <a:rPr lang="es-AR" sz="1200" dirty="0"/>
              <a:t> </a:t>
            </a:r>
            <a:r>
              <a:rPr lang="es-AR" sz="1200" dirty="0" smtClean="0"/>
              <a:t>es </a:t>
            </a:r>
            <a:r>
              <a:rPr lang="es-AR" sz="1200" dirty="0"/>
              <a:t>el que menos atrae la curiosidad del </a:t>
            </a:r>
            <a:r>
              <a:rPr lang="es-AR" sz="1200" dirty="0" smtClean="0"/>
              <a:t>cliente.  Es </a:t>
            </a:r>
            <a:r>
              <a:rPr lang="es-AR" sz="1200" dirty="0"/>
              <a:t>un espacio destinado a exhibir o destacar </a:t>
            </a:r>
            <a:r>
              <a:rPr lang="es-AR" sz="1200" dirty="0" smtClean="0"/>
              <a:t>y </a:t>
            </a:r>
            <a:r>
              <a:rPr lang="es-AR" sz="1200" dirty="0"/>
              <a:t>no tanto para venderlos por la dificultad de alcanzarlos</a:t>
            </a:r>
            <a:r>
              <a:rPr lang="es-AR" sz="1200" dirty="0" smtClean="0"/>
              <a:t>.</a:t>
            </a:r>
            <a:endParaRPr lang="es-AR" sz="1200" dirty="0"/>
          </a:p>
        </p:txBody>
      </p:sp>
      <p:sp>
        <p:nvSpPr>
          <p:cNvPr id="45" name="Chevron 17">
            <a:extLst>
              <a:ext uri="{FF2B5EF4-FFF2-40B4-BE49-F238E27FC236}">
                <a16:creationId xmlns:a16="http://schemas.microsoft.com/office/drawing/2014/main" xmlns="" id="{CA0E37D7-298F-4AED-ABB9-93E5533466C3}"/>
              </a:ext>
            </a:extLst>
          </p:cNvPr>
          <p:cNvSpPr/>
          <p:nvPr/>
        </p:nvSpPr>
        <p:spPr>
          <a:xfrm>
            <a:off x="4804476" y="2756279"/>
            <a:ext cx="346282" cy="469143"/>
          </a:xfrm>
          <a:prstGeom prst="chevron">
            <a:avLst/>
          </a:prstGeom>
          <a:solidFill>
            <a:srgbClr val="F68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150758" y="2727195"/>
            <a:ext cx="935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AR" sz="2800" dirty="0" smtClean="0">
                <a:solidFill>
                  <a:srgbClr val="F68F28"/>
                </a:solidFill>
              </a:rPr>
              <a:t>10%</a:t>
            </a:r>
            <a:endParaRPr lang="es-AR" sz="2800" dirty="0">
              <a:solidFill>
                <a:srgbClr val="F68F2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Chevron 17">
            <a:extLst>
              <a:ext uri="{FF2B5EF4-FFF2-40B4-BE49-F238E27FC236}">
                <a16:creationId xmlns:a16="http://schemas.microsoft.com/office/drawing/2014/main" xmlns="" id="{CA0E37D7-298F-4AED-ABB9-93E5533466C3}"/>
              </a:ext>
            </a:extLst>
          </p:cNvPr>
          <p:cNvSpPr/>
          <p:nvPr/>
        </p:nvSpPr>
        <p:spPr>
          <a:xfrm>
            <a:off x="4799446" y="3265763"/>
            <a:ext cx="351312" cy="573684"/>
          </a:xfrm>
          <a:prstGeom prst="chevron">
            <a:avLst/>
          </a:prstGeom>
          <a:solidFill>
            <a:srgbClr val="F68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5150758" y="3250415"/>
            <a:ext cx="935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AR" sz="2800" dirty="0" smtClean="0">
                <a:solidFill>
                  <a:srgbClr val="F68F28"/>
                </a:solidFill>
              </a:rPr>
              <a:t>50%</a:t>
            </a:r>
            <a:endParaRPr lang="es-AR" sz="2800" dirty="0">
              <a:solidFill>
                <a:srgbClr val="F68F2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6424403" y="3306546"/>
            <a:ext cx="5548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s-AR" sz="1200" b="1" dirty="0" smtClean="0"/>
              <a:t>Nivel ojos ( de 1,10 a 1,60 m):</a:t>
            </a:r>
            <a:r>
              <a:rPr lang="es-AR" sz="1200" dirty="0"/>
              <a:t> </a:t>
            </a:r>
            <a:r>
              <a:rPr lang="es-AR" sz="1200" dirty="0" smtClean="0"/>
              <a:t>acapara </a:t>
            </a:r>
            <a:r>
              <a:rPr lang="es-AR" sz="1200" dirty="0"/>
              <a:t>gran parte de la mirada del consumidor, lo que le hace ideal para situar los productos que más interesa </a:t>
            </a:r>
            <a:r>
              <a:rPr lang="es-AR" sz="1200" dirty="0" smtClean="0"/>
              <a:t>vender </a:t>
            </a:r>
            <a:r>
              <a:rPr lang="es-AR" sz="1200" dirty="0"/>
              <a:t>o para facilitar la compra por impulso</a:t>
            </a:r>
            <a:r>
              <a:rPr lang="es-AR" sz="1200" dirty="0" smtClean="0"/>
              <a:t>.</a:t>
            </a:r>
            <a:endParaRPr lang="es-AR" sz="1200" dirty="0"/>
          </a:p>
        </p:txBody>
      </p:sp>
      <p:sp>
        <p:nvSpPr>
          <p:cNvPr id="51" name="Rectángulo 50"/>
          <p:cNvSpPr/>
          <p:nvPr/>
        </p:nvSpPr>
        <p:spPr>
          <a:xfrm>
            <a:off x="6449600" y="5346758"/>
            <a:ext cx="5548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s-AR" sz="1200" b="1" dirty="0" smtClean="0"/>
              <a:t>Nivel suelo ( de 0 a 0,80 m):</a:t>
            </a:r>
            <a:r>
              <a:rPr lang="es-AR" sz="1200" b="1" dirty="0"/>
              <a:t> </a:t>
            </a:r>
            <a:r>
              <a:rPr lang="es-AR" sz="1200" dirty="0"/>
              <a:t>Donde se colocan los formatos y envases grandes, es decir, los productos más voluminosos y pesados o que son de compra obligada.</a:t>
            </a:r>
          </a:p>
        </p:txBody>
      </p:sp>
      <p:sp>
        <p:nvSpPr>
          <p:cNvPr id="68" name="Chevron 17">
            <a:extLst>
              <a:ext uri="{FF2B5EF4-FFF2-40B4-BE49-F238E27FC236}">
                <a16:creationId xmlns:a16="http://schemas.microsoft.com/office/drawing/2014/main" xmlns="" id="{CA0E37D7-298F-4AED-ABB9-93E5533466C3}"/>
              </a:ext>
            </a:extLst>
          </p:cNvPr>
          <p:cNvSpPr/>
          <p:nvPr/>
        </p:nvSpPr>
        <p:spPr>
          <a:xfrm>
            <a:off x="4799446" y="3876371"/>
            <a:ext cx="351312" cy="1272956"/>
          </a:xfrm>
          <a:prstGeom prst="chevron">
            <a:avLst/>
          </a:prstGeom>
          <a:solidFill>
            <a:srgbClr val="F68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5150758" y="4129462"/>
            <a:ext cx="935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AR" sz="2800" dirty="0" smtClean="0">
                <a:solidFill>
                  <a:srgbClr val="F68F28"/>
                </a:solidFill>
              </a:rPr>
              <a:t>25%</a:t>
            </a:r>
            <a:endParaRPr lang="es-AR" sz="2800" dirty="0">
              <a:solidFill>
                <a:srgbClr val="F68F2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6424403" y="4217911"/>
            <a:ext cx="554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s-AR" sz="1200" b="1" dirty="0" smtClean="0"/>
              <a:t>Nivel manos (de 0,80 a 1,10 m):</a:t>
            </a:r>
            <a:r>
              <a:rPr lang="es-AR" sz="1200" b="1" dirty="0"/>
              <a:t> </a:t>
            </a:r>
            <a:r>
              <a:rPr lang="es-AR" sz="1200" dirty="0"/>
              <a:t>El nivel más accesible, perfecto para ofrecer los productos de las marcas líderes o que tienen mayor demanda</a:t>
            </a:r>
            <a:r>
              <a:rPr lang="es-AR" sz="1200" dirty="0" smtClean="0"/>
              <a:t>.</a:t>
            </a:r>
            <a:endParaRPr lang="es-AR" sz="1200" dirty="0"/>
          </a:p>
        </p:txBody>
      </p:sp>
      <p:sp>
        <p:nvSpPr>
          <p:cNvPr id="71" name="Chevron 17">
            <a:extLst>
              <a:ext uri="{FF2B5EF4-FFF2-40B4-BE49-F238E27FC236}">
                <a16:creationId xmlns:a16="http://schemas.microsoft.com/office/drawing/2014/main" xmlns="" id="{CA0E37D7-298F-4AED-ABB9-93E5533466C3}"/>
              </a:ext>
            </a:extLst>
          </p:cNvPr>
          <p:cNvSpPr/>
          <p:nvPr/>
        </p:nvSpPr>
        <p:spPr>
          <a:xfrm>
            <a:off x="4799446" y="5184837"/>
            <a:ext cx="351312" cy="822597"/>
          </a:xfrm>
          <a:prstGeom prst="chevron">
            <a:avLst/>
          </a:prstGeom>
          <a:solidFill>
            <a:srgbClr val="F68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5125561" y="5316770"/>
            <a:ext cx="935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AR" sz="2800" dirty="0" smtClean="0">
                <a:solidFill>
                  <a:srgbClr val="F68F28"/>
                </a:solidFill>
              </a:rPr>
              <a:t>15%</a:t>
            </a:r>
            <a:endParaRPr lang="es-AR" sz="2800" dirty="0">
              <a:solidFill>
                <a:srgbClr val="F68F2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06824" y="4381216"/>
            <a:ext cx="1156447" cy="271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806824" y="5042646"/>
            <a:ext cx="1156447" cy="1287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Rectángulo 72"/>
          <p:cNvSpPr/>
          <p:nvPr/>
        </p:nvSpPr>
        <p:spPr>
          <a:xfrm>
            <a:off x="806824" y="3713941"/>
            <a:ext cx="1156447" cy="1287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4" name="Rectángulo 73"/>
          <p:cNvSpPr/>
          <p:nvPr/>
        </p:nvSpPr>
        <p:spPr>
          <a:xfrm>
            <a:off x="806824" y="3149554"/>
            <a:ext cx="1062317" cy="1287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45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0716" y="269718"/>
            <a:ext cx="11776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smtClean="0">
                <a:solidFill>
                  <a:srgbClr val="7B9899"/>
                </a:solidFill>
              </a:rPr>
              <a:t>         </a:t>
            </a:r>
            <a:r>
              <a:rPr lang="es-MX" sz="4000" dirty="0">
                <a:solidFill>
                  <a:srgbClr val="7B9899"/>
                </a:solidFill>
              </a:rPr>
              <a:t>Puntos de ventas (base de la imagen)</a:t>
            </a:r>
            <a:endParaRPr lang="es-AR" sz="4000" dirty="0">
              <a:solidFill>
                <a:srgbClr val="7B989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0261" y="1617875"/>
            <a:ext cx="1116198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000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AR" sz="2400" dirty="0">
                <a:solidFill>
                  <a:srgbClr val="F68F28"/>
                </a:solidFill>
              </a:rPr>
              <a:t>Reglas </a:t>
            </a:r>
            <a:r>
              <a:rPr lang="es-AR" sz="2400" dirty="0" smtClean="0">
                <a:solidFill>
                  <a:srgbClr val="F68F28"/>
                </a:solidFill>
              </a:rPr>
              <a:t>para </a:t>
            </a:r>
            <a:r>
              <a:rPr lang="es-AR" sz="2400" dirty="0">
                <a:solidFill>
                  <a:srgbClr val="F68F28"/>
                </a:solidFill>
              </a:rPr>
              <a:t>el éxito de la </a:t>
            </a:r>
            <a:r>
              <a:rPr lang="es-AR" sz="2400" dirty="0" smtClean="0">
                <a:solidFill>
                  <a:srgbClr val="F68F28"/>
                </a:solidFill>
              </a:rPr>
              <a:t>exhibición</a:t>
            </a:r>
          </a:p>
          <a:p>
            <a:endParaRPr lang="es-AR" sz="2000" dirty="0" smtClean="0">
              <a:solidFill>
                <a:srgbClr val="F68F28"/>
              </a:solidFill>
            </a:endParaRPr>
          </a:p>
          <a:p>
            <a:endParaRPr lang="es-AR" sz="2000" dirty="0">
              <a:solidFill>
                <a:srgbClr val="F68F28"/>
              </a:solidFill>
            </a:endParaRPr>
          </a:p>
          <a:p>
            <a:r>
              <a:rPr lang="es-AR" sz="2000" dirty="0" smtClean="0"/>
              <a:t>La mercadería debe estar:</a:t>
            </a:r>
          </a:p>
          <a:p>
            <a:r>
              <a:rPr lang="es-AR" sz="2000" dirty="0" smtClean="0"/>
              <a:t>* Visible  </a:t>
            </a:r>
          </a:p>
          <a:p>
            <a:r>
              <a:rPr lang="es-AR" sz="2000" dirty="0" smtClean="0"/>
              <a:t>* Accesible</a:t>
            </a:r>
          </a:p>
          <a:p>
            <a:r>
              <a:rPr lang="es-AR" sz="2000" dirty="0" smtClean="0"/>
              <a:t>* Limpian y sana</a:t>
            </a:r>
          </a:p>
          <a:p>
            <a:r>
              <a:rPr lang="es-AR" sz="2000" dirty="0" smtClean="0"/>
              <a:t>* La </a:t>
            </a:r>
            <a:r>
              <a:rPr lang="es-AR" sz="2000" dirty="0"/>
              <a:t>mejor cara del producto se </a:t>
            </a:r>
            <a:endParaRPr lang="es-AR" sz="2000" dirty="0" smtClean="0"/>
          </a:p>
          <a:p>
            <a:r>
              <a:rPr lang="es-AR" sz="2000" dirty="0" smtClean="0"/>
              <a:t>orienta </a:t>
            </a:r>
            <a:r>
              <a:rPr lang="es-AR" sz="2000" dirty="0"/>
              <a:t>hacia el </a:t>
            </a:r>
            <a:r>
              <a:rPr lang="es-AR" sz="2000" dirty="0" smtClean="0"/>
              <a:t>cliente.</a:t>
            </a:r>
            <a:endParaRPr lang="es-AR" sz="2800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409710"/>
            <a:ext cx="1635202" cy="5746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5366" t="13119" r="26138" b="22143"/>
          <a:stretch/>
        </p:blipFill>
        <p:spPr>
          <a:xfrm>
            <a:off x="4448888" y="2450823"/>
            <a:ext cx="3008895" cy="29817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ángulo 3"/>
          <p:cNvSpPr/>
          <p:nvPr/>
        </p:nvSpPr>
        <p:spPr>
          <a:xfrm>
            <a:off x="8467171" y="2898461"/>
            <a:ext cx="32150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Exhibidores: </a:t>
            </a:r>
          </a:p>
          <a:p>
            <a:r>
              <a:rPr lang="es-AR" dirty="0" smtClean="0"/>
              <a:t>* Limpios y sanos</a:t>
            </a:r>
          </a:p>
          <a:p>
            <a:r>
              <a:rPr lang="es-AR" dirty="0" smtClean="0"/>
              <a:t>* Con stock permanente </a:t>
            </a:r>
          </a:p>
          <a:p>
            <a:r>
              <a:rPr lang="es-AR" dirty="0" smtClean="0"/>
              <a:t>   (poca mercadería</a:t>
            </a:r>
            <a:r>
              <a:rPr lang="es-AR" dirty="0"/>
              <a:t>, distribuir </a:t>
            </a:r>
            <a:endParaRPr lang="es-AR" dirty="0" smtClean="0"/>
          </a:p>
          <a:p>
            <a:r>
              <a:rPr lang="es-AR" dirty="0" smtClean="0"/>
              <a:t>    para </a:t>
            </a:r>
            <a:r>
              <a:rPr lang="es-AR" dirty="0"/>
              <a:t>que parezca lleno)</a:t>
            </a:r>
          </a:p>
          <a:p>
            <a:r>
              <a:rPr lang="es-AR" dirty="0" smtClean="0"/>
              <a:t>* Una </a:t>
            </a:r>
            <a:r>
              <a:rPr lang="es-AR" dirty="0"/>
              <a:t>adecuada iluminación.</a:t>
            </a:r>
            <a:endParaRPr lang="es-MX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7610186" y="3493235"/>
            <a:ext cx="414770" cy="575224"/>
          </a:xfrm>
          <a:prstGeom prst="rightArrow">
            <a:avLst/>
          </a:prstGeom>
          <a:solidFill>
            <a:srgbClr val="F68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izquierda 8"/>
          <p:cNvSpPr/>
          <p:nvPr/>
        </p:nvSpPr>
        <p:spPr>
          <a:xfrm>
            <a:off x="3798944" y="3493235"/>
            <a:ext cx="497541" cy="564777"/>
          </a:xfrm>
          <a:prstGeom prst="leftArrow">
            <a:avLst/>
          </a:prstGeom>
          <a:solidFill>
            <a:srgbClr val="F68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85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0716" y="269718"/>
            <a:ext cx="11776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smtClean="0">
                <a:solidFill>
                  <a:srgbClr val="7B9899"/>
                </a:solidFill>
              </a:rPr>
              <a:t>         </a:t>
            </a:r>
            <a:r>
              <a:rPr lang="es-MX" sz="4000" dirty="0">
                <a:solidFill>
                  <a:srgbClr val="7B9899"/>
                </a:solidFill>
              </a:rPr>
              <a:t>Puntos de ventas (base de la imagen)</a:t>
            </a:r>
            <a:endParaRPr lang="es-AR" sz="4000" dirty="0">
              <a:solidFill>
                <a:srgbClr val="7B989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0261" y="1617875"/>
            <a:ext cx="111619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000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AR" sz="2400" dirty="0" smtClean="0">
                <a:solidFill>
                  <a:srgbClr val="F68F28"/>
                </a:solidFill>
              </a:rPr>
              <a:t>Resumen</a:t>
            </a:r>
          </a:p>
          <a:p>
            <a:pPr algn="ctr"/>
            <a:endParaRPr lang="es-AR" sz="2400" dirty="0" smtClean="0">
              <a:solidFill>
                <a:srgbClr val="F68F28"/>
              </a:solidFill>
            </a:endParaRPr>
          </a:p>
          <a:p>
            <a:pPr algn="ctr"/>
            <a:r>
              <a:rPr lang="es-AR" sz="2400" dirty="0" smtClean="0"/>
              <a:t>Lo importante es la experiencia al clientes que brindan en sus puntos de venta </a:t>
            </a:r>
          </a:p>
          <a:p>
            <a:endParaRPr lang="es-AR" sz="2000" dirty="0">
              <a:solidFill>
                <a:srgbClr val="F68F28"/>
              </a:solidFill>
            </a:endParaRPr>
          </a:p>
          <a:p>
            <a:r>
              <a:rPr lang="es-AR" sz="2000" dirty="0" smtClean="0"/>
              <a:t>* Ubicación: utilizar la mayor cantidad de Zonas calientes posibles.</a:t>
            </a:r>
          </a:p>
          <a:p>
            <a:r>
              <a:rPr lang="es-AR" sz="2000" dirty="0" smtClean="0"/>
              <a:t>*  Criterio de ubicación lógico y fácil para el cliente.</a:t>
            </a:r>
          </a:p>
          <a:p>
            <a:r>
              <a:rPr lang="es-AR" sz="2000" dirty="0" smtClean="0"/>
              <a:t>* Adecuada </a:t>
            </a:r>
            <a:r>
              <a:rPr lang="es-AR" sz="2000" dirty="0"/>
              <a:t>señalización e </a:t>
            </a:r>
            <a:r>
              <a:rPr lang="es-AR" sz="2000" dirty="0" smtClean="0"/>
              <a:t>identificación: marca</a:t>
            </a:r>
            <a:r>
              <a:rPr lang="es-AR" sz="2000" dirty="0"/>
              <a:t>, sección, familia, sub-familia y producto</a:t>
            </a:r>
            <a:r>
              <a:rPr lang="es-AR" sz="2000" dirty="0" smtClean="0"/>
              <a:t>.</a:t>
            </a:r>
          </a:p>
          <a:p>
            <a:r>
              <a:rPr lang="es-AR" sz="2000" dirty="0" smtClean="0"/>
              <a:t>* Iluminación adecuada</a:t>
            </a:r>
          </a:p>
          <a:p>
            <a:r>
              <a:rPr lang="es-AR" sz="2000" dirty="0" smtClean="0"/>
              <a:t>* Limpieza</a:t>
            </a:r>
          </a:p>
          <a:p>
            <a:r>
              <a:rPr lang="es-AR" sz="2000" dirty="0" smtClean="0"/>
              <a:t>* Climatización</a:t>
            </a:r>
          </a:p>
          <a:p>
            <a:r>
              <a:rPr lang="es-AR" sz="2000" dirty="0" smtClean="0"/>
              <a:t>* Guía de recorrido orientado, no aleatorio (señalizado)</a:t>
            </a:r>
          </a:p>
          <a:p>
            <a:endParaRPr lang="es-AR" sz="2000" dirty="0" smtClean="0"/>
          </a:p>
          <a:p>
            <a:endParaRPr lang="es-AR" sz="2000" dirty="0" smtClean="0"/>
          </a:p>
          <a:p>
            <a:endParaRPr lang="es-AR" sz="2800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409710"/>
            <a:ext cx="1635202" cy="5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0716" y="269718"/>
            <a:ext cx="11776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smtClean="0">
                <a:solidFill>
                  <a:srgbClr val="7B9899"/>
                </a:solidFill>
              </a:rPr>
              <a:t>         Puntos de ventas (base de la imagen)</a:t>
            </a:r>
            <a:endParaRPr lang="es-AR" sz="4000" dirty="0">
              <a:solidFill>
                <a:srgbClr val="7B989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0261" y="1617875"/>
            <a:ext cx="111619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solidFill>
                  <a:srgbClr val="F68F28"/>
                </a:solidFill>
              </a:rPr>
              <a:t>Exhibición en Puntos de venta</a:t>
            </a:r>
          </a:p>
          <a:p>
            <a:pPr algn="ctr"/>
            <a:endParaRPr lang="es-AR" dirty="0" smtClean="0"/>
          </a:p>
          <a:p>
            <a:r>
              <a:rPr lang="es-AR" dirty="0" smtClean="0"/>
              <a:t>Percibimos con los cinco sentidos y las decisiones son basadas en experiencias interpretadas</a:t>
            </a:r>
          </a:p>
          <a:p>
            <a:endParaRPr lang="es-AR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AR" sz="1600" b="1" dirty="0" smtClean="0"/>
              <a:t>La vista: </a:t>
            </a:r>
            <a:r>
              <a:rPr lang="es-AR" sz="1600" i="1" dirty="0" smtClean="0"/>
              <a:t>el orden, la limpieza y la iluminación son requisito fundamental. </a:t>
            </a:r>
          </a:p>
          <a:p>
            <a:pPr>
              <a:lnSpc>
                <a:spcPct val="150000"/>
              </a:lnSpc>
            </a:pPr>
            <a:r>
              <a:rPr lang="es-AR" sz="1600" b="1" dirty="0" smtClean="0"/>
              <a:t>El oído: </a:t>
            </a:r>
            <a:r>
              <a:rPr lang="es-AR" sz="1600" i="1" dirty="0" smtClean="0"/>
              <a:t>la música es </a:t>
            </a:r>
            <a:r>
              <a:rPr lang="es-AR" sz="1600" dirty="0" smtClean="0"/>
              <a:t>estimulante </a:t>
            </a:r>
            <a:r>
              <a:rPr lang="es-AR" sz="1600" dirty="0"/>
              <a:t>y atractivo al cliente, para que permanezca </a:t>
            </a:r>
            <a:endParaRPr lang="es-AR" sz="1600" dirty="0" smtClean="0"/>
          </a:p>
          <a:p>
            <a:pPr>
              <a:lnSpc>
                <a:spcPct val="150000"/>
              </a:lnSpc>
            </a:pPr>
            <a:r>
              <a:rPr lang="es-AR" sz="1600" dirty="0" smtClean="0"/>
              <a:t>el </a:t>
            </a:r>
            <a:r>
              <a:rPr lang="es-AR" sz="1600" dirty="0"/>
              <a:t>mayor tiempo </a:t>
            </a:r>
            <a:r>
              <a:rPr lang="es-AR" sz="1600" dirty="0" smtClean="0"/>
              <a:t>posible.</a:t>
            </a:r>
            <a:endParaRPr lang="es-AR" sz="1600" i="1" dirty="0" smtClean="0"/>
          </a:p>
          <a:p>
            <a:pPr>
              <a:lnSpc>
                <a:spcPct val="150000"/>
              </a:lnSpc>
            </a:pPr>
            <a:r>
              <a:rPr lang="es-AR" sz="1600" b="1" dirty="0" smtClean="0"/>
              <a:t>El olfato:</a:t>
            </a:r>
            <a:r>
              <a:rPr lang="es-AR" sz="1600" b="1" dirty="0"/>
              <a:t> </a:t>
            </a:r>
            <a:r>
              <a:rPr lang="es-AR" sz="1600" dirty="0" smtClean="0"/>
              <a:t>Sumamente importante un punto de venta con un rico aroma.  </a:t>
            </a:r>
          </a:p>
          <a:p>
            <a:pPr>
              <a:lnSpc>
                <a:spcPct val="150000"/>
              </a:lnSpc>
            </a:pPr>
            <a:r>
              <a:rPr lang="es-AR" sz="1600" dirty="0" smtClean="0"/>
              <a:t>Es </a:t>
            </a:r>
            <a:r>
              <a:rPr lang="es-AR" sz="1600" dirty="0"/>
              <a:t>el primer evocador de </a:t>
            </a:r>
            <a:r>
              <a:rPr lang="es-AR" sz="1600" dirty="0" smtClean="0"/>
              <a:t>recuerdos.  </a:t>
            </a:r>
            <a:endParaRPr lang="es-AR" sz="1600" i="1" dirty="0" smtClean="0"/>
          </a:p>
          <a:p>
            <a:pPr>
              <a:lnSpc>
                <a:spcPct val="150000"/>
              </a:lnSpc>
            </a:pPr>
            <a:r>
              <a:rPr lang="es-AR" sz="1600" b="1" dirty="0" smtClean="0"/>
              <a:t>El tacto : </a:t>
            </a:r>
            <a:r>
              <a:rPr lang="es-AR" sz="1600" dirty="0" smtClean="0"/>
              <a:t>promover que </a:t>
            </a:r>
            <a:r>
              <a:rPr lang="es-AR" sz="1600" dirty="0"/>
              <a:t>los clientes toquen y se conecten emocionalmente </a:t>
            </a:r>
            <a:endParaRPr lang="es-AR" sz="1600" dirty="0" smtClean="0"/>
          </a:p>
          <a:p>
            <a:pPr>
              <a:lnSpc>
                <a:spcPct val="150000"/>
              </a:lnSpc>
            </a:pPr>
            <a:r>
              <a:rPr lang="es-AR" sz="1600" dirty="0" smtClean="0"/>
              <a:t>con </a:t>
            </a:r>
            <a:r>
              <a:rPr lang="es-AR" sz="1600" dirty="0"/>
              <a:t>el producto.</a:t>
            </a:r>
            <a:endParaRPr lang="es-AR" sz="1600" i="1" dirty="0" smtClean="0"/>
          </a:p>
          <a:p>
            <a:pPr>
              <a:lnSpc>
                <a:spcPct val="150000"/>
              </a:lnSpc>
            </a:pPr>
            <a:r>
              <a:rPr lang="es-AR" sz="1600" b="1" dirty="0" smtClean="0"/>
              <a:t>El gusto: </a:t>
            </a:r>
            <a:r>
              <a:rPr lang="es-AR" sz="1600" dirty="0" smtClean="0"/>
              <a:t>La </a:t>
            </a:r>
            <a:r>
              <a:rPr lang="es-AR" sz="1600" dirty="0"/>
              <a:t>recordación </a:t>
            </a:r>
            <a:r>
              <a:rPr lang="es-AR" sz="1600" dirty="0" smtClean="0"/>
              <a:t>a </a:t>
            </a:r>
            <a:r>
              <a:rPr lang="es-AR" sz="1600" dirty="0"/>
              <a:t>través de los sabores pueden ser herramientas </a:t>
            </a:r>
            <a:endParaRPr lang="es-AR" sz="1600" dirty="0" smtClean="0"/>
          </a:p>
          <a:p>
            <a:pPr>
              <a:lnSpc>
                <a:spcPct val="150000"/>
              </a:lnSpc>
            </a:pPr>
            <a:r>
              <a:rPr lang="es-AR" sz="1600" dirty="0" smtClean="0"/>
              <a:t>de </a:t>
            </a:r>
            <a:r>
              <a:rPr lang="es-AR" sz="1600" dirty="0"/>
              <a:t>distinción y </a:t>
            </a:r>
            <a:r>
              <a:rPr lang="es-AR" sz="1600" dirty="0" smtClean="0"/>
              <a:t>diferenciación. Agrega valor en la experiencia al cliente.</a:t>
            </a:r>
            <a:endParaRPr lang="es-MX" sz="1600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409710"/>
            <a:ext cx="1635202" cy="5746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20" y="2678082"/>
            <a:ext cx="3555098" cy="35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0716" y="269718"/>
            <a:ext cx="11776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smtClean="0">
                <a:solidFill>
                  <a:srgbClr val="7B9899"/>
                </a:solidFill>
              </a:rPr>
              <a:t>         </a:t>
            </a:r>
            <a:r>
              <a:rPr lang="es-MX" sz="4000" dirty="0">
                <a:solidFill>
                  <a:srgbClr val="7B9899"/>
                </a:solidFill>
              </a:rPr>
              <a:t>Puntos de ventas (base de la imagen)</a:t>
            </a:r>
            <a:endParaRPr lang="es-AR" sz="4000" dirty="0">
              <a:solidFill>
                <a:srgbClr val="7B989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0261" y="1617875"/>
            <a:ext cx="111619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solidFill>
                  <a:srgbClr val="F68F28"/>
                </a:solidFill>
              </a:rPr>
              <a:t>Exhibición exterior o Marquesina</a:t>
            </a:r>
          </a:p>
          <a:p>
            <a:pPr algn="ctr"/>
            <a:endParaRPr lang="es-AR" sz="2400" dirty="0" smtClean="0">
              <a:solidFill>
                <a:srgbClr val="F68F28"/>
              </a:solidFill>
            </a:endParaRPr>
          </a:p>
          <a:p>
            <a:r>
              <a:rPr lang="es-AR" sz="1600" dirty="0" smtClean="0"/>
              <a:t>Primordial para hacer </a:t>
            </a:r>
            <a:r>
              <a:rPr lang="es-AR" sz="1600" dirty="0" err="1" smtClean="0"/>
              <a:t>branding</a:t>
            </a:r>
            <a:r>
              <a:rPr lang="es-AR" sz="1600" dirty="0" smtClean="0"/>
              <a:t> y comunicar </a:t>
            </a:r>
            <a:r>
              <a:rPr lang="es-AR" sz="1600" dirty="0"/>
              <a:t>la relación con la comunicación </a:t>
            </a:r>
            <a:endParaRPr lang="es-AR" sz="1600" dirty="0" smtClean="0"/>
          </a:p>
          <a:p>
            <a:r>
              <a:rPr lang="es-AR" sz="1600" dirty="0" smtClean="0"/>
              <a:t>del </a:t>
            </a:r>
            <a:r>
              <a:rPr lang="es-AR" sz="1600" dirty="0"/>
              <a:t>espacio interno. </a:t>
            </a:r>
            <a:endParaRPr lang="es-AR" sz="1600" dirty="0" smtClean="0"/>
          </a:p>
          <a:p>
            <a:endParaRPr lang="es-AR" sz="1600" dirty="0" smtClean="0"/>
          </a:p>
          <a:p>
            <a:r>
              <a:rPr lang="es-AR" sz="1600" dirty="0" smtClean="0"/>
              <a:t>Cinco objetivos </a:t>
            </a:r>
            <a:r>
              <a:rPr lang="es-AR" sz="1600" dirty="0"/>
              <a:t>específicos</a:t>
            </a:r>
            <a:r>
              <a:rPr lang="es-AR" sz="1600" dirty="0" smtClean="0"/>
              <a:t>:</a:t>
            </a:r>
          </a:p>
          <a:p>
            <a:endParaRPr lang="es-AR" sz="1600" dirty="0"/>
          </a:p>
          <a:p>
            <a:r>
              <a:rPr lang="es-AR" sz="1600" b="1" dirty="0"/>
              <a:t>Que me vean</a:t>
            </a:r>
            <a:r>
              <a:rPr lang="es-AR" sz="1600" dirty="0"/>
              <a:t>. Destacarse entre la </a:t>
            </a:r>
            <a:r>
              <a:rPr lang="es-AR" sz="1600" dirty="0" smtClean="0"/>
              <a:t>multitud.  Presencia y recordación de marca .</a:t>
            </a:r>
          </a:p>
          <a:p>
            <a:endParaRPr lang="es-AR" sz="1600" dirty="0"/>
          </a:p>
          <a:p>
            <a:r>
              <a:rPr lang="es-AR" sz="1600" b="1" dirty="0"/>
              <a:t>Que me ubiquen</a:t>
            </a:r>
            <a:r>
              <a:rPr lang="es-AR" sz="1600" dirty="0"/>
              <a:t>. </a:t>
            </a:r>
            <a:r>
              <a:rPr lang="es-AR" sz="1600" dirty="0" smtClean="0"/>
              <a:t>Referencia  </a:t>
            </a:r>
            <a:r>
              <a:rPr lang="es-AR" sz="1600" dirty="0"/>
              <a:t>geográfica del punto de venta</a:t>
            </a:r>
            <a:r>
              <a:rPr lang="es-AR" sz="1600" dirty="0" smtClean="0"/>
              <a:t>.</a:t>
            </a:r>
          </a:p>
          <a:p>
            <a:endParaRPr lang="es-AR" sz="1600" dirty="0"/>
          </a:p>
          <a:p>
            <a:r>
              <a:rPr lang="es-AR" sz="1600" b="1" dirty="0"/>
              <a:t>Que se acerquen</a:t>
            </a:r>
            <a:r>
              <a:rPr lang="es-AR" sz="1600" dirty="0"/>
              <a:t>. </a:t>
            </a:r>
            <a:r>
              <a:rPr lang="es-AR" sz="1600" dirty="0" smtClean="0"/>
              <a:t>Llamador para se acerquen al interior de punto de venta</a:t>
            </a:r>
          </a:p>
          <a:p>
            <a:endParaRPr lang="es-AR" sz="1600" dirty="0"/>
          </a:p>
          <a:p>
            <a:r>
              <a:rPr lang="es-AR" sz="1600" b="1" dirty="0"/>
              <a:t>Que ingresen</a:t>
            </a:r>
            <a:r>
              <a:rPr lang="es-AR" sz="1600" dirty="0"/>
              <a:t>. Conseguir que las expectativas iniciales se confirmen al interior</a:t>
            </a:r>
            <a:r>
              <a:rPr lang="es-AR" sz="1600" dirty="0" smtClean="0"/>
              <a:t>.</a:t>
            </a:r>
          </a:p>
          <a:p>
            <a:endParaRPr lang="es-AR" sz="1600" dirty="0"/>
          </a:p>
          <a:p>
            <a:r>
              <a:rPr lang="es-AR" sz="1600" b="1" dirty="0"/>
              <a:t>Que me compren</a:t>
            </a:r>
            <a:r>
              <a:rPr lang="es-AR" sz="1600" dirty="0" smtClean="0"/>
              <a:t>. Persuadir e Incitar la compra dentro del punto de venta</a:t>
            </a:r>
            <a:endParaRPr lang="es-AR" sz="1600" dirty="0"/>
          </a:p>
          <a:p>
            <a:endParaRPr lang="es-AR" sz="1600" dirty="0"/>
          </a:p>
          <a:p>
            <a:endParaRPr lang="es-MX" sz="1600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600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sz="16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409710"/>
            <a:ext cx="1635202" cy="5746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455" y="2246658"/>
            <a:ext cx="2076959" cy="1559017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15098" r="8040" b="7451"/>
          <a:stretch/>
        </p:blipFill>
        <p:spPr>
          <a:xfrm>
            <a:off x="8027152" y="3382124"/>
            <a:ext cx="2299448" cy="130126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5883" r="2695" b="21961"/>
          <a:stretch/>
        </p:blipFill>
        <p:spPr>
          <a:xfrm>
            <a:off x="9415722" y="4501317"/>
            <a:ext cx="2298728" cy="132176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" r="32450" b="60567"/>
          <a:stretch/>
        </p:blipFill>
        <p:spPr>
          <a:xfrm>
            <a:off x="7943269" y="5569924"/>
            <a:ext cx="2944906" cy="6730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7" t="49498" r="32162" b="-1539"/>
          <a:stretch/>
        </p:blipFill>
        <p:spPr>
          <a:xfrm>
            <a:off x="8669435" y="1388589"/>
            <a:ext cx="1979894" cy="1278534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222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0716" y="269718"/>
            <a:ext cx="11776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smtClean="0">
                <a:solidFill>
                  <a:srgbClr val="7B9899"/>
                </a:solidFill>
              </a:rPr>
              <a:t>         </a:t>
            </a:r>
            <a:r>
              <a:rPr lang="es-MX" sz="4000" dirty="0">
                <a:solidFill>
                  <a:srgbClr val="7B9899"/>
                </a:solidFill>
              </a:rPr>
              <a:t>Puntos de ventas (base de la imagen)</a:t>
            </a:r>
            <a:endParaRPr lang="es-AR" sz="4000" dirty="0">
              <a:solidFill>
                <a:srgbClr val="7B989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80006" y="1611078"/>
            <a:ext cx="8475821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AR" sz="2800" dirty="0" smtClean="0"/>
              <a:t>FACING</a:t>
            </a:r>
          </a:p>
          <a:p>
            <a:pPr algn="ctr"/>
            <a:endParaRPr lang="es-AR" sz="2800" dirty="0" smtClean="0"/>
          </a:p>
          <a:p>
            <a:pPr algn="ctr">
              <a:lnSpc>
                <a:spcPct val="150000"/>
              </a:lnSpc>
            </a:pPr>
            <a:r>
              <a:rPr lang="es-AR" sz="2400" dirty="0" smtClean="0"/>
              <a:t>Es </a:t>
            </a:r>
            <a:r>
              <a:rPr lang="es-AR" sz="2400" dirty="0"/>
              <a:t>una estrategia de </a:t>
            </a:r>
            <a:r>
              <a:rPr lang="es-AR" sz="2400" dirty="0" smtClean="0"/>
              <a:t>marketing, cuyo objetivo es </a:t>
            </a:r>
          </a:p>
          <a:p>
            <a:pPr algn="ctr">
              <a:lnSpc>
                <a:spcPct val="150000"/>
              </a:lnSpc>
            </a:pPr>
            <a:r>
              <a:rPr lang="es-AR" sz="2400" dirty="0" smtClean="0"/>
              <a:t>dar visibilidad al producto dentro del establecimiento, </a:t>
            </a:r>
          </a:p>
          <a:p>
            <a:pPr algn="ctr">
              <a:lnSpc>
                <a:spcPct val="150000"/>
              </a:lnSpc>
            </a:pPr>
            <a:r>
              <a:rPr lang="es-AR" sz="2400" dirty="0" smtClean="0"/>
              <a:t>permitiéndole al cliente ubicar y elegir rápidamente </a:t>
            </a:r>
          </a:p>
          <a:p>
            <a:pPr algn="ctr">
              <a:lnSpc>
                <a:spcPct val="150000"/>
              </a:lnSpc>
            </a:pPr>
            <a:r>
              <a:rPr lang="es-AR" sz="2400" dirty="0" smtClean="0"/>
              <a:t>los productos ofreciéndole una experiencia placentera </a:t>
            </a:r>
          </a:p>
          <a:p>
            <a:pPr algn="ctr">
              <a:lnSpc>
                <a:spcPct val="150000"/>
              </a:lnSpc>
            </a:pPr>
            <a:r>
              <a:rPr lang="es-AR" sz="2400" dirty="0" smtClean="0"/>
              <a:t>y que </a:t>
            </a:r>
            <a:r>
              <a:rPr lang="es-AR" sz="2400" dirty="0"/>
              <a:t>le ahorra </a:t>
            </a:r>
            <a:r>
              <a:rPr lang="es-AR" sz="2400" dirty="0" smtClean="0"/>
              <a:t>tiempo.</a:t>
            </a:r>
          </a:p>
          <a:p>
            <a:pPr algn="ctr">
              <a:lnSpc>
                <a:spcPct val="200000"/>
              </a:lnSpc>
            </a:pPr>
            <a:endParaRPr lang="es-MX" sz="2400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409710"/>
            <a:ext cx="1635202" cy="5746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8530" t="23320" r="25882" b="25282"/>
          <a:stretch/>
        </p:blipFill>
        <p:spPr>
          <a:xfrm>
            <a:off x="520261" y="1793888"/>
            <a:ext cx="1905778" cy="21522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6801" t="46469" r="65699" b="35287"/>
          <a:stretch/>
        </p:blipFill>
        <p:spPr>
          <a:xfrm>
            <a:off x="1906934" y="2989891"/>
            <a:ext cx="1034036" cy="14141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40257" t="14100" r="40551" b="23124"/>
          <a:stretch/>
        </p:blipFill>
        <p:spPr>
          <a:xfrm>
            <a:off x="1026843" y="3806175"/>
            <a:ext cx="1395021" cy="25655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710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0716" y="269718"/>
            <a:ext cx="11776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smtClean="0">
                <a:solidFill>
                  <a:srgbClr val="7B9899"/>
                </a:solidFill>
              </a:rPr>
              <a:t>         FACING de puntos de ventas</a:t>
            </a:r>
            <a:endParaRPr lang="es-AR" sz="4000" dirty="0">
              <a:solidFill>
                <a:srgbClr val="7B989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0261" y="1617875"/>
            <a:ext cx="1116198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AR" dirty="0" smtClean="0"/>
              <a:t>-Los productos deben tener una presentación atractiva, captar y retener la atención del cliente.</a:t>
            </a:r>
          </a:p>
          <a:p>
            <a:pPr algn="ctr"/>
            <a:endParaRPr lang="es-AR" dirty="0"/>
          </a:p>
          <a:p>
            <a:pPr algn="ctr"/>
            <a:r>
              <a:rPr lang="es-AR" dirty="0" smtClean="0"/>
              <a:t>-La exhibición del producto debe persuadir y promover la adquisición de los mismos.</a:t>
            </a:r>
          </a:p>
          <a:p>
            <a:pPr algn="ctr"/>
            <a:endParaRPr lang="es-AR" dirty="0">
              <a:solidFill>
                <a:srgbClr val="F68F28"/>
              </a:solidFill>
            </a:endParaRPr>
          </a:p>
          <a:p>
            <a:pPr algn="ctr"/>
            <a:r>
              <a:rPr lang="es-AR" dirty="0" smtClean="0"/>
              <a:t>-Mostrar el surtido de productos favoreciendo la compra por impulso.</a:t>
            </a:r>
          </a:p>
          <a:p>
            <a:pPr algn="ctr"/>
            <a:endParaRPr lang="es-AR" dirty="0"/>
          </a:p>
          <a:p>
            <a:pPr algn="ctr"/>
            <a:r>
              <a:rPr lang="es-AR" dirty="0" smtClean="0"/>
              <a:t>-La </a:t>
            </a:r>
            <a:r>
              <a:rPr lang="es-AR" dirty="0"/>
              <a:t>exhibición exitosa vende: lo que se muestra se vende.</a:t>
            </a:r>
          </a:p>
          <a:p>
            <a:endParaRPr lang="es-AR" dirty="0" smtClean="0"/>
          </a:p>
          <a:p>
            <a:r>
              <a:rPr lang="es-AR" dirty="0" smtClean="0"/>
              <a:t>	</a:t>
            </a:r>
            <a:endParaRPr lang="es-AR" sz="2800" dirty="0" smtClean="0">
              <a:solidFill>
                <a:srgbClr val="F68F28"/>
              </a:solidFill>
            </a:endParaRPr>
          </a:p>
          <a:p>
            <a:pPr algn="ctr"/>
            <a:r>
              <a:rPr lang="es-AR" sz="2800" dirty="0" smtClean="0">
                <a:solidFill>
                  <a:srgbClr val="F68F28"/>
                </a:solidFill>
              </a:rPr>
              <a:t>La </a:t>
            </a:r>
            <a:r>
              <a:rPr lang="es-AR" sz="2800" dirty="0">
                <a:solidFill>
                  <a:srgbClr val="F68F28"/>
                </a:solidFill>
              </a:rPr>
              <a:t>adecuada </a:t>
            </a:r>
            <a:r>
              <a:rPr lang="es-AR" sz="2800" dirty="0" smtClean="0">
                <a:solidFill>
                  <a:srgbClr val="F68F28"/>
                </a:solidFill>
              </a:rPr>
              <a:t>exhibición </a:t>
            </a:r>
            <a:r>
              <a:rPr lang="es-AR" sz="2800" dirty="0">
                <a:solidFill>
                  <a:srgbClr val="F68F28"/>
                </a:solidFill>
              </a:rPr>
              <a:t>en los puntos </a:t>
            </a:r>
            <a:endParaRPr lang="es-AR" sz="2800" dirty="0" smtClean="0">
              <a:solidFill>
                <a:srgbClr val="F68F28"/>
              </a:solidFill>
            </a:endParaRPr>
          </a:p>
          <a:p>
            <a:pPr algn="ctr"/>
            <a:r>
              <a:rPr lang="es-AR" sz="2800" dirty="0" smtClean="0">
                <a:solidFill>
                  <a:srgbClr val="F68F28"/>
                </a:solidFill>
              </a:rPr>
              <a:t>de </a:t>
            </a:r>
            <a:r>
              <a:rPr lang="es-AR" sz="2800" dirty="0">
                <a:solidFill>
                  <a:srgbClr val="F68F28"/>
                </a:solidFill>
              </a:rPr>
              <a:t>venta producen ingresos</a:t>
            </a:r>
          </a:p>
          <a:p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409710"/>
            <a:ext cx="1635202" cy="574691"/>
          </a:xfrm>
          <a:prstGeom prst="rect">
            <a:avLst/>
          </a:prstGeom>
        </p:spPr>
      </p:pic>
      <p:grpSp>
        <p:nvGrpSpPr>
          <p:cNvPr id="6" name="Google Shape;2858;p37">
            <a:extLst>
              <a:ext uri="{FF2B5EF4-FFF2-40B4-BE49-F238E27FC236}">
                <a16:creationId xmlns:a16="http://schemas.microsoft.com/office/drawing/2014/main" xmlns="" id="{C88CC7B2-9BC0-4121-9E71-8B99CF29E043}"/>
              </a:ext>
            </a:extLst>
          </p:cNvPr>
          <p:cNvGrpSpPr/>
          <p:nvPr/>
        </p:nvGrpSpPr>
        <p:grpSpPr>
          <a:xfrm>
            <a:off x="7930400" y="3738282"/>
            <a:ext cx="3882928" cy="2948946"/>
            <a:chOff x="2152775" y="305709"/>
            <a:chExt cx="4264823" cy="4762415"/>
          </a:xfrm>
        </p:grpSpPr>
        <p:grpSp>
          <p:nvGrpSpPr>
            <p:cNvPr id="7" name="Google Shape;2859;p37">
              <a:extLst>
                <a:ext uri="{FF2B5EF4-FFF2-40B4-BE49-F238E27FC236}">
                  <a16:creationId xmlns:a16="http://schemas.microsoft.com/office/drawing/2014/main" xmlns="" id="{A8937291-6526-4F2E-918F-6431DE0D5B29}"/>
                </a:ext>
              </a:extLst>
            </p:cNvPr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511" name="Google Shape;2860;p37">
                <a:extLst>
                  <a:ext uri="{FF2B5EF4-FFF2-40B4-BE49-F238E27FC236}">
                    <a16:creationId xmlns:a16="http://schemas.microsoft.com/office/drawing/2014/main" xmlns="" id="{23448DB5-0969-4AAA-8501-BB0BDE8F5209}"/>
                  </a:ext>
                </a:extLst>
              </p:cNvPr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2861;p37">
                <a:extLst>
                  <a:ext uri="{FF2B5EF4-FFF2-40B4-BE49-F238E27FC236}">
                    <a16:creationId xmlns:a16="http://schemas.microsoft.com/office/drawing/2014/main" xmlns="" id="{02F9065C-1BD6-48B2-83C4-13BE3F97CB60}"/>
                  </a:ext>
                </a:extLst>
              </p:cNvPr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2862;p37">
                <a:extLst>
                  <a:ext uri="{FF2B5EF4-FFF2-40B4-BE49-F238E27FC236}">
                    <a16:creationId xmlns:a16="http://schemas.microsoft.com/office/drawing/2014/main" xmlns="" id="{8841B9A2-0BD8-4DA0-B681-59A956D57D6D}"/>
                  </a:ext>
                </a:extLst>
              </p:cNvPr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2863;p37">
                <a:extLst>
                  <a:ext uri="{FF2B5EF4-FFF2-40B4-BE49-F238E27FC236}">
                    <a16:creationId xmlns:a16="http://schemas.microsoft.com/office/drawing/2014/main" xmlns="" id="{FC4F0FE4-7D30-44F7-9CB1-E2551D0A8DB6}"/>
                  </a:ext>
                </a:extLst>
              </p:cNvPr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2864;p37">
                <a:extLst>
                  <a:ext uri="{FF2B5EF4-FFF2-40B4-BE49-F238E27FC236}">
                    <a16:creationId xmlns:a16="http://schemas.microsoft.com/office/drawing/2014/main" xmlns="" id="{8937CF51-4FD2-413C-9F1F-5F699C336B62}"/>
                  </a:ext>
                </a:extLst>
              </p:cNvPr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2865;p37">
                <a:extLst>
                  <a:ext uri="{FF2B5EF4-FFF2-40B4-BE49-F238E27FC236}">
                    <a16:creationId xmlns:a16="http://schemas.microsoft.com/office/drawing/2014/main" xmlns="" id="{EC82AB70-E04F-488B-A943-7916A3B234F5}"/>
                  </a:ext>
                </a:extLst>
              </p:cNvPr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93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2866;p37">
                <a:extLst>
                  <a:ext uri="{FF2B5EF4-FFF2-40B4-BE49-F238E27FC236}">
                    <a16:creationId xmlns:a16="http://schemas.microsoft.com/office/drawing/2014/main" xmlns="" id="{79D53D7D-0D5E-4235-915A-38C7184E1136}"/>
                  </a:ext>
                </a:extLst>
              </p:cNvPr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2867;p37">
                <a:extLst>
                  <a:ext uri="{FF2B5EF4-FFF2-40B4-BE49-F238E27FC236}">
                    <a16:creationId xmlns:a16="http://schemas.microsoft.com/office/drawing/2014/main" xmlns="" id="{DCAC430C-47E2-4ADE-800A-25DB2C87690E}"/>
                  </a:ext>
                </a:extLst>
              </p:cNvPr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357" h="184784" extrusionOk="0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2868;p37">
                <a:extLst>
                  <a:ext uri="{FF2B5EF4-FFF2-40B4-BE49-F238E27FC236}">
                    <a16:creationId xmlns:a16="http://schemas.microsoft.com/office/drawing/2014/main" xmlns="" id="{6D397A97-A5B2-4A3A-9950-C9353CAEA5A5}"/>
                  </a:ext>
                </a:extLst>
              </p:cNvPr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2869;p37">
                <a:extLst>
                  <a:ext uri="{FF2B5EF4-FFF2-40B4-BE49-F238E27FC236}">
                    <a16:creationId xmlns:a16="http://schemas.microsoft.com/office/drawing/2014/main" xmlns="" id="{692C6FCC-9E41-4678-ACA6-9691EDE93F2F}"/>
                  </a:ext>
                </a:extLst>
              </p:cNvPr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2870;p37">
                <a:extLst>
                  <a:ext uri="{FF2B5EF4-FFF2-40B4-BE49-F238E27FC236}">
                    <a16:creationId xmlns:a16="http://schemas.microsoft.com/office/drawing/2014/main" xmlns="" id="{0194F05A-E1A6-4779-A72C-17271B595FEF}"/>
                  </a:ext>
                </a:extLst>
              </p:cNvPr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2871;p37">
                <a:extLst>
                  <a:ext uri="{FF2B5EF4-FFF2-40B4-BE49-F238E27FC236}">
                    <a16:creationId xmlns:a16="http://schemas.microsoft.com/office/drawing/2014/main" xmlns="" id="{26C25E64-64D8-438C-8A0D-626AFAB9C252}"/>
                  </a:ext>
                </a:extLst>
              </p:cNvPr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2872;p37">
                <a:extLst>
                  <a:ext uri="{FF2B5EF4-FFF2-40B4-BE49-F238E27FC236}">
                    <a16:creationId xmlns:a16="http://schemas.microsoft.com/office/drawing/2014/main" xmlns="" id="{9949A717-FC45-4755-8AF5-98072632ABEB}"/>
                  </a:ext>
                </a:extLst>
              </p:cNvPr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2873;p37">
                <a:extLst>
                  <a:ext uri="{FF2B5EF4-FFF2-40B4-BE49-F238E27FC236}">
                    <a16:creationId xmlns:a16="http://schemas.microsoft.com/office/drawing/2014/main" xmlns="" id="{7122EE4B-96F8-4DE7-8643-5F98A0D4EB91}"/>
                  </a:ext>
                </a:extLst>
              </p:cNvPr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2874;p37">
                <a:extLst>
                  <a:ext uri="{FF2B5EF4-FFF2-40B4-BE49-F238E27FC236}">
                    <a16:creationId xmlns:a16="http://schemas.microsoft.com/office/drawing/2014/main" xmlns="" id="{FCC87D78-4562-4AB0-AA52-5815AB97B7C1}"/>
                  </a:ext>
                </a:extLst>
              </p:cNvPr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2875;p37">
                <a:extLst>
                  <a:ext uri="{FF2B5EF4-FFF2-40B4-BE49-F238E27FC236}">
                    <a16:creationId xmlns:a16="http://schemas.microsoft.com/office/drawing/2014/main" xmlns="" id="{48A6AC01-E7B0-405D-8914-7614227EC5FD}"/>
                  </a:ext>
                </a:extLst>
              </p:cNvPr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2876;p37">
                <a:extLst>
                  <a:ext uri="{FF2B5EF4-FFF2-40B4-BE49-F238E27FC236}">
                    <a16:creationId xmlns:a16="http://schemas.microsoft.com/office/drawing/2014/main" xmlns="" id="{75479707-553B-4958-90CF-3C9195E340CD}"/>
                  </a:ext>
                </a:extLst>
              </p:cNvPr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5352" h="185070" extrusionOk="0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2877;p37">
              <a:extLst>
                <a:ext uri="{FF2B5EF4-FFF2-40B4-BE49-F238E27FC236}">
                  <a16:creationId xmlns:a16="http://schemas.microsoft.com/office/drawing/2014/main" xmlns="" id="{0BBD862B-E35D-4BF0-974D-11005D64422A}"/>
                </a:ext>
              </a:extLst>
            </p:cNvPr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495" name="Google Shape;2878;p37">
                <a:extLst>
                  <a:ext uri="{FF2B5EF4-FFF2-40B4-BE49-F238E27FC236}">
                    <a16:creationId xmlns:a16="http://schemas.microsoft.com/office/drawing/2014/main" xmlns="" id="{55E89B1B-7965-4BF7-9194-D71F0314411F}"/>
                  </a:ext>
                </a:extLst>
              </p:cNvPr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2879;p37">
                <a:extLst>
                  <a:ext uri="{FF2B5EF4-FFF2-40B4-BE49-F238E27FC236}">
                    <a16:creationId xmlns:a16="http://schemas.microsoft.com/office/drawing/2014/main" xmlns="" id="{7DD84FD0-652D-4008-BC44-58B50D0C5306}"/>
                  </a:ext>
                </a:extLst>
              </p:cNvPr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2880;p37">
                <a:extLst>
                  <a:ext uri="{FF2B5EF4-FFF2-40B4-BE49-F238E27FC236}">
                    <a16:creationId xmlns:a16="http://schemas.microsoft.com/office/drawing/2014/main" xmlns="" id="{D0256ED7-EE7C-4E59-B0C0-B4BE32438727}"/>
                  </a:ext>
                </a:extLst>
              </p:cNvPr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2881;p37">
                <a:extLst>
                  <a:ext uri="{FF2B5EF4-FFF2-40B4-BE49-F238E27FC236}">
                    <a16:creationId xmlns:a16="http://schemas.microsoft.com/office/drawing/2014/main" xmlns="" id="{DF05E2C6-5DFA-4F8C-BA17-F40ADA521866}"/>
                  </a:ext>
                </a:extLst>
              </p:cNvPr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2882;p37">
                <a:extLst>
                  <a:ext uri="{FF2B5EF4-FFF2-40B4-BE49-F238E27FC236}">
                    <a16:creationId xmlns:a16="http://schemas.microsoft.com/office/drawing/2014/main" xmlns="" id="{9A9FEF63-639A-4586-9D4A-E983E29DEA97}"/>
                  </a:ext>
                </a:extLst>
              </p:cNvPr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721" h="366093" extrusionOk="0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2883;p37">
                <a:extLst>
                  <a:ext uri="{FF2B5EF4-FFF2-40B4-BE49-F238E27FC236}">
                    <a16:creationId xmlns:a16="http://schemas.microsoft.com/office/drawing/2014/main" xmlns="" id="{33819299-4AB9-4205-BF89-64EBE1404BB7}"/>
                  </a:ext>
                </a:extLst>
              </p:cNvPr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5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2884;p37">
                <a:extLst>
                  <a:ext uri="{FF2B5EF4-FFF2-40B4-BE49-F238E27FC236}">
                    <a16:creationId xmlns:a16="http://schemas.microsoft.com/office/drawing/2014/main" xmlns="" id="{F745835C-0AAF-4576-A90A-AC8CFAA4BC95}"/>
                  </a:ext>
                </a:extLst>
              </p:cNvPr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880" extrusionOk="0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2885;p37">
                <a:extLst>
                  <a:ext uri="{FF2B5EF4-FFF2-40B4-BE49-F238E27FC236}">
                    <a16:creationId xmlns:a16="http://schemas.microsoft.com/office/drawing/2014/main" xmlns="" id="{A2707FB4-70D5-4429-ACA8-A33999B08BEE}"/>
                  </a:ext>
                </a:extLst>
              </p:cNvPr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2886;p37">
                <a:extLst>
                  <a:ext uri="{FF2B5EF4-FFF2-40B4-BE49-F238E27FC236}">
                    <a16:creationId xmlns:a16="http://schemas.microsoft.com/office/drawing/2014/main" xmlns="" id="{10C387D6-EF88-4806-8E49-30590239D910}"/>
                  </a:ext>
                </a:extLst>
              </p:cNvPr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2887;p37">
                <a:extLst>
                  <a:ext uri="{FF2B5EF4-FFF2-40B4-BE49-F238E27FC236}">
                    <a16:creationId xmlns:a16="http://schemas.microsoft.com/office/drawing/2014/main" xmlns="" id="{1B504A65-37FB-4FDF-BC91-056E3BA5176B}"/>
                  </a:ext>
                </a:extLst>
              </p:cNvPr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2888;p37">
                <a:extLst>
                  <a:ext uri="{FF2B5EF4-FFF2-40B4-BE49-F238E27FC236}">
                    <a16:creationId xmlns:a16="http://schemas.microsoft.com/office/drawing/2014/main" xmlns="" id="{AE6FE062-C2C6-4638-8D2F-15CEDB6214EF}"/>
                  </a:ext>
                </a:extLst>
              </p:cNvPr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2889;p37">
                <a:extLst>
                  <a:ext uri="{FF2B5EF4-FFF2-40B4-BE49-F238E27FC236}">
                    <a16:creationId xmlns:a16="http://schemas.microsoft.com/office/drawing/2014/main" xmlns="" id="{1810FD10-DB57-4BA4-B03F-08D4200CDE1B}"/>
                  </a:ext>
                </a:extLst>
              </p:cNvPr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2890;p37">
                <a:extLst>
                  <a:ext uri="{FF2B5EF4-FFF2-40B4-BE49-F238E27FC236}">
                    <a16:creationId xmlns:a16="http://schemas.microsoft.com/office/drawing/2014/main" xmlns="" id="{519D0140-1253-4876-A6B7-AF905655D36E}"/>
                  </a:ext>
                </a:extLst>
              </p:cNvPr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2891;p37">
                <a:extLst>
                  <a:ext uri="{FF2B5EF4-FFF2-40B4-BE49-F238E27FC236}">
                    <a16:creationId xmlns:a16="http://schemas.microsoft.com/office/drawing/2014/main" xmlns="" id="{DCC1E4B4-402B-423E-BC3B-9A38F7E57F81}"/>
                  </a:ext>
                </a:extLst>
              </p:cNvPr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2892;p37">
                <a:extLst>
                  <a:ext uri="{FF2B5EF4-FFF2-40B4-BE49-F238E27FC236}">
                    <a16:creationId xmlns:a16="http://schemas.microsoft.com/office/drawing/2014/main" xmlns="" id="{443D6942-B789-4507-81D6-DA4542B0F230}"/>
                  </a:ext>
                </a:extLst>
              </p:cNvPr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2893;p37">
                <a:extLst>
                  <a:ext uri="{FF2B5EF4-FFF2-40B4-BE49-F238E27FC236}">
                    <a16:creationId xmlns:a16="http://schemas.microsoft.com/office/drawing/2014/main" xmlns="" id="{87BA4627-DB92-406A-A7E5-4E524242BD5D}"/>
                  </a:ext>
                </a:extLst>
              </p:cNvPr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594" extrusionOk="0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2894;p37">
              <a:extLst>
                <a:ext uri="{FF2B5EF4-FFF2-40B4-BE49-F238E27FC236}">
                  <a16:creationId xmlns:a16="http://schemas.microsoft.com/office/drawing/2014/main" xmlns="" id="{1ECFE5D1-AF8E-4D89-AFE0-C38C80C7F295}"/>
                </a:ext>
              </a:extLst>
            </p:cNvPr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479" name="Google Shape;2895;p37">
                <a:extLst>
                  <a:ext uri="{FF2B5EF4-FFF2-40B4-BE49-F238E27FC236}">
                    <a16:creationId xmlns:a16="http://schemas.microsoft.com/office/drawing/2014/main" xmlns="" id="{BA83F22B-D8CD-44B4-AC5C-65FC350C0DE4}"/>
                  </a:ext>
                </a:extLst>
              </p:cNvPr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2896;p37">
                <a:extLst>
                  <a:ext uri="{FF2B5EF4-FFF2-40B4-BE49-F238E27FC236}">
                    <a16:creationId xmlns:a16="http://schemas.microsoft.com/office/drawing/2014/main" xmlns="" id="{27FB58C1-D549-4D3A-B5DD-052EA1CE28E4}"/>
                  </a:ext>
                </a:extLst>
              </p:cNvPr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2897;p37">
                <a:extLst>
                  <a:ext uri="{FF2B5EF4-FFF2-40B4-BE49-F238E27FC236}">
                    <a16:creationId xmlns:a16="http://schemas.microsoft.com/office/drawing/2014/main" xmlns="" id="{DD3735B2-1A17-495C-B30F-CB65FAD0D221}"/>
                  </a:ext>
                </a:extLst>
              </p:cNvPr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2898;p37">
                <a:extLst>
                  <a:ext uri="{FF2B5EF4-FFF2-40B4-BE49-F238E27FC236}">
                    <a16:creationId xmlns:a16="http://schemas.microsoft.com/office/drawing/2014/main" xmlns="" id="{5BEE09D4-CCDE-478D-853A-8194F599070C}"/>
                  </a:ext>
                </a:extLst>
              </p:cNvPr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2899;p37">
                <a:extLst>
                  <a:ext uri="{FF2B5EF4-FFF2-40B4-BE49-F238E27FC236}">
                    <a16:creationId xmlns:a16="http://schemas.microsoft.com/office/drawing/2014/main" xmlns="" id="{45D402A4-D7AD-4B4D-A97B-A4A6BA19E2EA}"/>
                  </a:ext>
                </a:extLst>
              </p:cNvPr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117" extrusionOk="0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2900;p37">
                <a:extLst>
                  <a:ext uri="{FF2B5EF4-FFF2-40B4-BE49-F238E27FC236}">
                    <a16:creationId xmlns:a16="http://schemas.microsoft.com/office/drawing/2014/main" xmlns="" id="{1991A11C-284F-4A19-96CD-58CD6BBC6DE8}"/>
                  </a:ext>
                </a:extLst>
              </p:cNvPr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2901;p37">
                <a:extLst>
                  <a:ext uri="{FF2B5EF4-FFF2-40B4-BE49-F238E27FC236}">
                    <a16:creationId xmlns:a16="http://schemas.microsoft.com/office/drawing/2014/main" xmlns="" id="{F9E2625B-BA1D-4948-AF79-F23A57BCA091}"/>
                  </a:ext>
                </a:extLst>
              </p:cNvPr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752" h="184784" extrusionOk="0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2902;p37">
                <a:extLst>
                  <a:ext uri="{FF2B5EF4-FFF2-40B4-BE49-F238E27FC236}">
                    <a16:creationId xmlns:a16="http://schemas.microsoft.com/office/drawing/2014/main" xmlns="" id="{2C783239-AB21-4B77-8CF0-D973742F62FA}"/>
                  </a:ext>
                </a:extLst>
              </p:cNvPr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621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2903;p37">
                <a:extLst>
                  <a:ext uri="{FF2B5EF4-FFF2-40B4-BE49-F238E27FC236}">
                    <a16:creationId xmlns:a16="http://schemas.microsoft.com/office/drawing/2014/main" xmlns="" id="{4D61585C-C388-49AC-B705-6E979D59DBAF}"/>
                  </a:ext>
                </a:extLst>
              </p:cNvPr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2904;p37">
                <a:extLst>
                  <a:ext uri="{FF2B5EF4-FFF2-40B4-BE49-F238E27FC236}">
                    <a16:creationId xmlns:a16="http://schemas.microsoft.com/office/drawing/2014/main" xmlns="" id="{86AFCFF8-EC48-492B-BDB0-748956129A52}"/>
                  </a:ext>
                </a:extLst>
              </p:cNvPr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2905;p37">
                <a:extLst>
                  <a:ext uri="{FF2B5EF4-FFF2-40B4-BE49-F238E27FC236}">
                    <a16:creationId xmlns:a16="http://schemas.microsoft.com/office/drawing/2014/main" xmlns="" id="{CFAF4F25-753E-4913-BF6C-5F6064508304}"/>
                  </a:ext>
                </a:extLst>
              </p:cNvPr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2906;p37">
                <a:extLst>
                  <a:ext uri="{FF2B5EF4-FFF2-40B4-BE49-F238E27FC236}">
                    <a16:creationId xmlns:a16="http://schemas.microsoft.com/office/drawing/2014/main" xmlns="" id="{421D3FA9-6313-4DF7-82DB-707D84678E12}"/>
                  </a:ext>
                </a:extLst>
              </p:cNvPr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2907;p37">
                <a:extLst>
                  <a:ext uri="{FF2B5EF4-FFF2-40B4-BE49-F238E27FC236}">
                    <a16:creationId xmlns:a16="http://schemas.microsoft.com/office/drawing/2014/main" xmlns="" id="{B64E70D1-1735-4334-A2A9-543C4B333878}"/>
                  </a:ext>
                </a:extLst>
              </p:cNvPr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479" extrusionOk="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2908;p37">
                <a:extLst>
                  <a:ext uri="{FF2B5EF4-FFF2-40B4-BE49-F238E27FC236}">
                    <a16:creationId xmlns:a16="http://schemas.microsoft.com/office/drawing/2014/main" xmlns="" id="{7372438D-10DE-435C-AACF-6A78CDCF9975}"/>
                  </a:ext>
                </a:extLst>
              </p:cNvPr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2909;p37">
                <a:extLst>
                  <a:ext uri="{FF2B5EF4-FFF2-40B4-BE49-F238E27FC236}">
                    <a16:creationId xmlns:a16="http://schemas.microsoft.com/office/drawing/2014/main" xmlns="" id="{D3F4E577-D684-47D4-9CA5-C0482C0FA4E8}"/>
                  </a:ext>
                </a:extLst>
              </p:cNvPr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2910;p37">
                <a:extLst>
                  <a:ext uri="{FF2B5EF4-FFF2-40B4-BE49-F238E27FC236}">
                    <a16:creationId xmlns:a16="http://schemas.microsoft.com/office/drawing/2014/main" xmlns="" id="{E8BF97F8-B26E-418F-9E54-3F631658D337}"/>
                  </a:ext>
                </a:extLst>
              </p:cNvPr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avLst/>
                <a:gdLst/>
                <a:ahLst/>
                <a:cxnLst/>
                <a:rect l="l" t="t" r="r" b="b"/>
                <a:pathLst>
                  <a:path w="294568" h="184689" extrusionOk="0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2911;p37">
              <a:extLst>
                <a:ext uri="{FF2B5EF4-FFF2-40B4-BE49-F238E27FC236}">
                  <a16:creationId xmlns:a16="http://schemas.microsoft.com/office/drawing/2014/main" xmlns="" id="{4F962A0A-7410-45FB-8F66-BC0E2F414BA2}"/>
                </a:ext>
              </a:extLst>
            </p:cNvPr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463" name="Google Shape;2912;p37">
                <a:extLst>
                  <a:ext uri="{FF2B5EF4-FFF2-40B4-BE49-F238E27FC236}">
                    <a16:creationId xmlns:a16="http://schemas.microsoft.com/office/drawing/2014/main" xmlns="" id="{1D132F5E-9CD7-4FC8-9EF8-9157669ABC2C}"/>
                  </a:ext>
                </a:extLst>
              </p:cNvPr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2913;p37">
                <a:extLst>
                  <a:ext uri="{FF2B5EF4-FFF2-40B4-BE49-F238E27FC236}">
                    <a16:creationId xmlns:a16="http://schemas.microsoft.com/office/drawing/2014/main" xmlns="" id="{E0565D07-2137-485D-BB5B-821731FCE53E}"/>
                  </a:ext>
                </a:extLst>
              </p:cNvPr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2914;p37">
                <a:extLst>
                  <a:ext uri="{FF2B5EF4-FFF2-40B4-BE49-F238E27FC236}">
                    <a16:creationId xmlns:a16="http://schemas.microsoft.com/office/drawing/2014/main" xmlns="" id="{6FFAE928-67D6-489B-A9AE-90A4C7C2D044}"/>
                  </a:ext>
                </a:extLst>
              </p:cNvPr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2915;p37">
                <a:extLst>
                  <a:ext uri="{FF2B5EF4-FFF2-40B4-BE49-F238E27FC236}">
                    <a16:creationId xmlns:a16="http://schemas.microsoft.com/office/drawing/2014/main" xmlns="" id="{8E19F127-1F1D-4671-9F09-5D650FFFF812}"/>
                  </a:ext>
                </a:extLst>
              </p:cNvPr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2916;p37">
                <a:extLst>
                  <a:ext uri="{FF2B5EF4-FFF2-40B4-BE49-F238E27FC236}">
                    <a16:creationId xmlns:a16="http://schemas.microsoft.com/office/drawing/2014/main" xmlns="" id="{672037BC-0F30-47DE-B104-B0C73DAA4BEC}"/>
                  </a:ext>
                </a:extLst>
              </p:cNvPr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2917;p37">
                <a:extLst>
                  <a:ext uri="{FF2B5EF4-FFF2-40B4-BE49-F238E27FC236}">
                    <a16:creationId xmlns:a16="http://schemas.microsoft.com/office/drawing/2014/main" xmlns="" id="{77072061-F820-46E3-8477-5BEE05A5403D}"/>
                  </a:ext>
                </a:extLst>
              </p:cNvPr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2918;p37">
                <a:extLst>
                  <a:ext uri="{FF2B5EF4-FFF2-40B4-BE49-F238E27FC236}">
                    <a16:creationId xmlns:a16="http://schemas.microsoft.com/office/drawing/2014/main" xmlns="" id="{E66F4E05-1DA1-4195-AE0A-62D8BB27B11A}"/>
                  </a:ext>
                </a:extLst>
              </p:cNvPr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525" h="184880" extrusionOk="0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2919;p37">
                <a:extLst>
                  <a:ext uri="{FF2B5EF4-FFF2-40B4-BE49-F238E27FC236}">
                    <a16:creationId xmlns:a16="http://schemas.microsoft.com/office/drawing/2014/main" xmlns="" id="{1381B050-D9DB-42E5-AEB4-506C78BB80C4}"/>
                  </a:ext>
                </a:extLst>
              </p:cNvPr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2920;p37">
                <a:extLst>
                  <a:ext uri="{FF2B5EF4-FFF2-40B4-BE49-F238E27FC236}">
                    <a16:creationId xmlns:a16="http://schemas.microsoft.com/office/drawing/2014/main" xmlns="" id="{BBF80D07-E3B6-4904-9425-F532D2159987}"/>
                  </a:ext>
                </a:extLst>
              </p:cNvPr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2921;p37">
                <a:extLst>
                  <a:ext uri="{FF2B5EF4-FFF2-40B4-BE49-F238E27FC236}">
                    <a16:creationId xmlns:a16="http://schemas.microsoft.com/office/drawing/2014/main" xmlns="" id="{98CAD163-9A4E-4DC8-A0E6-C3A54F9A6F05}"/>
                  </a:ext>
                </a:extLst>
              </p:cNvPr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2922;p37">
                <a:extLst>
                  <a:ext uri="{FF2B5EF4-FFF2-40B4-BE49-F238E27FC236}">
                    <a16:creationId xmlns:a16="http://schemas.microsoft.com/office/drawing/2014/main" xmlns="" id="{389E8B1F-37C1-49D9-BCC5-F0E87458806F}"/>
                  </a:ext>
                </a:extLst>
              </p:cNvPr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2923;p37">
                <a:extLst>
                  <a:ext uri="{FF2B5EF4-FFF2-40B4-BE49-F238E27FC236}">
                    <a16:creationId xmlns:a16="http://schemas.microsoft.com/office/drawing/2014/main" xmlns="" id="{5B84FB83-332D-4D41-AD4F-B1B5AC5BB1DF}"/>
                  </a:ext>
                </a:extLst>
              </p:cNvPr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2924;p37">
                <a:extLst>
                  <a:ext uri="{FF2B5EF4-FFF2-40B4-BE49-F238E27FC236}">
                    <a16:creationId xmlns:a16="http://schemas.microsoft.com/office/drawing/2014/main" xmlns="" id="{E50B12A8-884B-45A9-BF32-58A653A9255E}"/>
                  </a:ext>
                </a:extLst>
              </p:cNvPr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2925;p37">
                <a:extLst>
                  <a:ext uri="{FF2B5EF4-FFF2-40B4-BE49-F238E27FC236}">
                    <a16:creationId xmlns:a16="http://schemas.microsoft.com/office/drawing/2014/main" xmlns="" id="{5E1B56FF-FDFD-472F-89C1-D23801A87AE0}"/>
                  </a:ext>
                </a:extLst>
              </p:cNvPr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2926;p37">
                <a:extLst>
                  <a:ext uri="{FF2B5EF4-FFF2-40B4-BE49-F238E27FC236}">
                    <a16:creationId xmlns:a16="http://schemas.microsoft.com/office/drawing/2014/main" xmlns="" id="{CB9C7ED4-99A5-45D0-95C7-0995C202AEB8}"/>
                  </a:ext>
                </a:extLst>
              </p:cNvPr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2927;p37">
                <a:extLst>
                  <a:ext uri="{FF2B5EF4-FFF2-40B4-BE49-F238E27FC236}">
                    <a16:creationId xmlns:a16="http://schemas.microsoft.com/office/drawing/2014/main" xmlns="" id="{43E12B31-5BC7-4ACB-A875-2CC4B9A78669}"/>
                  </a:ext>
                </a:extLst>
              </p:cNvPr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519" h="184499" extrusionOk="0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2928;p37">
              <a:extLst>
                <a:ext uri="{FF2B5EF4-FFF2-40B4-BE49-F238E27FC236}">
                  <a16:creationId xmlns:a16="http://schemas.microsoft.com/office/drawing/2014/main" xmlns="" id="{13F86488-7255-4BE2-82FA-D731BAA0BB3A}"/>
                </a:ext>
              </a:extLst>
            </p:cNvPr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447" name="Google Shape;2929;p37">
                <a:extLst>
                  <a:ext uri="{FF2B5EF4-FFF2-40B4-BE49-F238E27FC236}">
                    <a16:creationId xmlns:a16="http://schemas.microsoft.com/office/drawing/2014/main" xmlns="" id="{66F64704-666E-43AF-A417-C645C285AF9C}"/>
                  </a:ext>
                </a:extLst>
              </p:cNvPr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2930;p37">
                <a:extLst>
                  <a:ext uri="{FF2B5EF4-FFF2-40B4-BE49-F238E27FC236}">
                    <a16:creationId xmlns:a16="http://schemas.microsoft.com/office/drawing/2014/main" xmlns="" id="{A95B18F0-E9ED-4236-A4D3-D387E90F880F}"/>
                  </a:ext>
                </a:extLst>
              </p:cNvPr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2931;p37">
                <a:extLst>
                  <a:ext uri="{FF2B5EF4-FFF2-40B4-BE49-F238E27FC236}">
                    <a16:creationId xmlns:a16="http://schemas.microsoft.com/office/drawing/2014/main" xmlns="" id="{53F4E409-5F26-4192-8C39-D38D1A879C13}"/>
                  </a:ext>
                </a:extLst>
              </p:cNvPr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162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2932;p37">
                <a:extLst>
                  <a:ext uri="{FF2B5EF4-FFF2-40B4-BE49-F238E27FC236}">
                    <a16:creationId xmlns:a16="http://schemas.microsoft.com/office/drawing/2014/main" xmlns="" id="{CEF895CC-8A81-4F27-A12D-2ED4DE556F66}"/>
                  </a:ext>
                </a:extLst>
              </p:cNvPr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2933;p37">
                <a:extLst>
                  <a:ext uri="{FF2B5EF4-FFF2-40B4-BE49-F238E27FC236}">
                    <a16:creationId xmlns:a16="http://schemas.microsoft.com/office/drawing/2014/main" xmlns="" id="{08205887-F580-472A-B5C4-C4B65EC41332}"/>
                  </a:ext>
                </a:extLst>
              </p:cNvPr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22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2934;p37">
                <a:extLst>
                  <a:ext uri="{FF2B5EF4-FFF2-40B4-BE49-F238E27FC236}">
                    <a16:creationId xmlns:a16="http://schemas.microsoft.com/office/drawing/2014/main" xmlns="" id="{F88D2FE1-8123-4D86-9AEA-2B8A61FE2F65}"/>
                  </a:ext>
                </a:extLst>
              </p:cNvPr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2935;p37">
                <a:extLst>
                  <a:ext uri="{FF2B5EF4-FFF2-40B4-BE49-F238E27FC236}">
                    <a16:creationId xmlns:a16="http://schemas.microsoft.com/office/drawing/2014/main" xmlns="" id="{5F99CCD1-63EA-4075-8F05-4ECDA5BF2C4B}"/>
                  </a:ext>
                </a:extLst>
              </p:cNvPr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975" extrusionOk="0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2936;p37">
                <a:extLst>
                  <a:ext uri="{FF2B5EF4-FFF2-40B4-BE49-F238E27FC236}">
                    <a16:creationId xmlns:a16="http://schemas.microsoft.com/office/drawing/2014/main" xmlns="" id="{61A0A723-9652-4BD4-A7E1-7B7EA436483A}"/>
                  </a:ext>
                </a:extLst>
              </p:cNvPr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2937;p37">
                <a:extLst>
                  <a:ext uri="{FF2B5EF4-FFF2-40B4-BE49-F238E27FC236}">
                    <a16:creationId xmlns:a16="http://schemas.microsoft.com/office/drawing/2014/main" xmlns="" id="{848E46CC-4A18-48F0-A188-3756D227A68C}"/>
                  </a:ext>
                </a:extLst>
              </p:cNvPr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2938;p37">
                <a:extLst>
                  <a:ext uri="{FF2B5EF4-FFF2-40B4-BE49-F238E27FC236}">
                    <a16:creationId xmlns:a16="http://schemas.microsoft.com/office/drawing/2014/main" xmlns="" id="{DFDAC0E2-3404-4827-8536-7B808D81A323}"/>
                  </a:ext>
                </a:extLst>
              </p:cNvPr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2939;p37">
                <a:extLst>
                  <a:ext uri="{FF2B5EF4-FFF2-40B4-BE49-F238E27FC236}">
                    <a16:creationId xmlns:a16="http://schemas.microsoft.com/office/drawing/2014/main" xmlns="" id="{3647ABE7-0378-410A-A8B5-D230774E49CC}"/>
                  </a:ext>
                </a:extLst>
              </p:cNvPr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2940;p37">
                <a:extLst>
                  <a:ext uri="{FF2B5EF4-FFF2-40B4-BE49-F238E27FC236}">
                    <a16:creationId xmlns:a16="http://schemas.microsoft.com/office/drawing/2014/main" xmlns="" id="{E0AACA9B-11FD-4781-82C3-8DEF2DA74F3E}"/>
                  </a:ext>
                </a:extLst>
              </p:cNvPr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2941;p37">
                <a:extLst>
                  <a:ext uri="{FF2B5EF4-FFF2-40B4-BE49-F238E27FC236}">
                    <a16:creationId xmlns:a16="http://schemas.microsoft.com/office/drawing/2014/main" xmlns="" id="{E78E9E4D-2463-4B01-AED6-F6BE124ECCF7}"/>
                  </a:ext>
                </a:extLst>
              </p:cNvPr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2942;p37">
                <a:extLst>
                  <a:ext uri="{FF2B5EF4-FFF2-40B4-BE49-F238E27FC236}">
                    <a16:creationId xmlns:a16="http://schemas.microsoft.com/office/drawing/2014/main" xmlns="" id="{CB6971FF-803C-48C2-8AC3-A30915836DE7}"/>
                  </a:ext>
                </a:extLst>
              </p:cNvPr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2943;p37">
                <a:extLst>
                  <a:ext uri="{FF2B5EF4-FFF2-40B4-BE49-F238E27FC236}">
                    <a16:creationId xmlns:a16="http://schemas.microsoft.com/office/drawing/2014/main" xmlns="" id="{93B99B0D-91EE-4649-A1CA-EB3EB2267FB1}"/>
                  </a:ext>
                </a:extLst>
              </p:cNvPr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2944;p37">
                <a:extLst>
                  <a:ext uri="{FF2B5EF4-FFF2-40B4-BE49-F238E27FC236}">
                    <a16:creationId xmlns:a16="http://schemas.microsoft.com/office/drawing/2014/main" xmlns="" id="{37DF26E3-8DB6-4BAB-9456-D7297210AFC5}"/>
                  </a:ext>
                </a:extLst>
              </p:cNvPr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5547" extrusionOk="0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2945;p37">
              <a:extLst>
                <a:ext uri="{FF2B5EF4-FFF2-40B4-BE49-F238E27FC236}">
                  <a16:creationId xmlns:a16="http://schemas.microsoft.com/office/drawing/2014/main" xmlns="" id="{12829244-BE95-447C-B089-CC133100A992}"/>
                </a:ext>
              </a:extLst>
            </p:cNvPr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431" name="Google Shape;2946;p37">
                <a:extLst>
                  <a:ext uri="{FF2B5EF4-FFF2-40B4-BE49-F238E27FC236}">
                    <a16:creationId xmlns:a16="http://schemas.microsoft.com/office/drawing/2014/main" xmlns="" id="{88188942-5ABA-415D-8670-F617B8CD0408}"/>
                  </a:ext>
                </a:extLst>
              </p:cNvPr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2947;p37">
                <a:extLst>
                  <a:ext uri="{FF2B5EF4-FFF2-40B4-BE49-F238E27FC236}">
                    <a16:creationId xmlns:a16="http://schemas.microsoft.com/office/drawing/2014/main" xmlns="" id="{1B76972F-F26D-4100-8D7D-D1733C42FFE1}"/>
                  </a:ext>
                </a:extLst>
              </p:cNvPr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2948;p37">
                <a:extLst>
                  <a:ext uri="{FF2B5EF4-FFF2-40B4-BE49-F238E27FC236}">
                    <a16:creationId xmlns:a16="http://schemas.microsoft.com/office/drawing/2014/main" xmlns="" id="{A657EB5C-6DFC-47CC-8E4E-08674BB9EA27}"/>
                  </a:ext>
                </a:extLst>
              </p:cNvPr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2949;p37">
                <a:extLst>
                  <a:ext uri="{FF2B5EF4-FFF2-40B4-BE49-F238E27FC236}">
                    <a16:creationId xmlns:a16="http://schemas.microsoft.com/office/drawing/2014/main" xmlns="" id="{1A363B58-B573-4403-A90D-8598B4E9E6F7}"/>
                  </a:ext>
                </a:extLst>
              </p:cNvPr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2950;p37">
                <a:extLst>
                  <a:ext uri="{FF2B5EF4-FFF2-40B4-BE49-F238E27FC236}">
                    <a16:creationId xmlns:a16="http://schemas.microsoft.com/office/drawing/2014/main" xmlns="" id="{3755E1DB-E11D-4092-BDB3-44617486FDBE}"/>
                  </a:ext>
                </a:extLst>
              </p:cNvPr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93" extrusionOk="0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2951;p37">
                <a:extLst>
                  <a:ext uri="{FF2B5EF4-FFF2-40B4-BE49-F238E27FC236}">
                    <a16:creationId xmlns:a16="http://schemas.microsoft.com/office/drawing/2014/main" xmlns="" id="{300B29B3-090E-4CB1-B570-C8039CD2C23A}"/>
                  </a:ext>
                </a:extLst>
              </p:cNvPr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2952;p37">
                <a:extLst>
                  <a:ext uri="{FF2B5EF4-FFF2-40B4-BE49-F238E27FC236}">
                    <a16:creationId xmlns:a16="http://schemas.microsoft.com/office/drawing/2014/main" xmlns="" id="{DD78F3C4-666A-49E4-8580-FF530C423A86}"/>
                  </a:ext>
                </a:extLst>
              </p:cNvPr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4403" extrusionOk="0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2953;p37">
                <a:extLst>
                  <a:ext uri="{FF2B5EF4-FFF2-40B4-BE49-F238E27FC236}">
                    <a16:creationId xmlns:a16="http://schemas.microsoft.com/office/drawing/2014/main" xmlns="" id="{83F29850-EC68-450E-A3CC-52067078D0C0}"/>
                  </a:ext>
                </a:extLst>
              </p:cNvPr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2954;p37">
                <a:extLst>
                  <a:ext uri="{FF2B5EF4-FFF2-40B4-BE49-F238E27FC236}">
                    <a16:creationId xmlns:a16="http://schemas.microsoft.com/office/drawing/2014/main" xmlns="" id="{2DF1CE7B-E55A-4E77-B24D-929DCB2D86ED}"/>
                  </a:ext>
                </a:extLst>
              </p:cNvPr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2955;p37">
                <a:extLst>
                  <a:ext uri="{FF2B5EF4-FFF2-40B4-BE49-F238E27FC236}">
                    <a16:creationId xmlns:a16="http://schemas.microsoft.com/office/drawing/2014/main" xmlns="" id="{A578B665-B927-4B4F-9E15-28AD721A8683}"/>
                  </a:ext>
                </a:extLst>
              </p:cNvPr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2956;p37">
                <a:extLst>
                  <a:ext uri="{FF2B5EF4-FFF2-40B4-BE49-F238E27FC236}">
                    <a16:creationId xmlns:a16="http://schemas.microsoft.com/office/drawing/2014/main" xmlns="" id="{7FB7C2E9-19A0-44B5-9979-7857E557B077}"/>
                  </a:ext>
                </a:extLst>
              </p:cNvPr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2957;p37">
                <a:extLst>
                  <a:ext uri="{FF2B5EF4-FFF2-40B4-BE49-F238E27FC236}">
                    <a16:creationId xmlns:a16="http://schemas.microsoft.com/office/drawing/2014/main" xmlns="" id="{1F3AA5E0-D426-43D0-A9A4-2C3930ABF9D8}"/>
                  </a:ext>
                </a:extLst>
              </p:cNvPr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2958;p37">
                <a:extLst>
                  <a:ext uri="{FF2B5EF4-FFF2-40B4-BE49-F238E27FC236}">
                    <a16:creationId xmlns:a16="http://schemas.microsoft.com/office/drawing/2014/main" xmlns="" id="{03768509-5CB3-443F-8454-B739F532909F}"/>
                  </a:ext>
                </a:extLst>
              </p:cNvPr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2959;p37">
                <a:extLst>
                  <a:ext uri="{FF2B5EF4-FFF2-40B4-BE49-F238E27FC236}">
                    <a16:creationId xmlns:a16="http://schemas.microsoft.com/office/drawing/2014/main" xmlns="" id="{EE426D96-0E29-4991-9D5F-18F1DF0EC71D}"/>
                  </a:ext>
                </a:extLst>
              </p:cNvPr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2960;p37">
                <a:extLst>
                  <a:ext uri="{FF2B5EF4-FFF2-40B4-BE49-F238E27FC236}">
                    <a16:creationId xmlns:a16="http://schemas.microsoft.com/office/drawing/2014/main" xmlns="" id="{033498FE-E273-4C34-BD51-3C333B3A2FE8}"/>
                  </a:ext>
                </a:extLst>
              </p:cNvPr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2961;p37">
                <a:extLst>
                  <a:ext uri="{FF2B5EF4-FFF2-40B4-BE49-F238E27FC236}">
                    <a16:creationId xmlns:a16="http://schemas.microsoft.com/office/drawing/2014/main" xmlns="" id="{055B846B-B112-4224-939E-FDB125E87968}"/>
                  </a:ext>
                </a:extLst>
              </p:cNvPr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451" extrusionOk="0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2962;p37">
              <a:extLst>
                <a:ext uri="{FF2B5EF4-FFF2-40B4-BE49-F238E27FC236}">
                  <a16:creationId xmlns:a16="http://schemas.microsoft.com/office/drawing/2014/main" xmlns="" id="{36E0144E-4B9C-43F8-9F57-46C03A513E97}"/>
                </a:ext>
              </a:extLst>
            </p:cNvPr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415" name="Google Shape;2963;p37">
                <a:extLst>
                  <a:ext uri="{FF2B5EF4-FFF2-40B4-BE49-F238E27FC236}">
                    <a16:creationId xmlns:a16="http://schemas.microsoft.com/office/drawing/2014/main" xmlns="" id="{17DC1D29-7BC1-462D-8F77-710E4A467E9E}"/>
                  </a:ext>
                </a:extLst>
              </p:cNvPr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2964;p37">
                <a:extLst>
                  <a:ext uri="{FF2B5EF4-FFF2-40B4-BE49-F238E27FC236}">
                    <a16:creationId xmlns:a16="http://schemas.microsoft.com/office/drawing/2014/main" xmlns="" id="{C0760FB5-3FD4-4E7F-BC86-65E83A588424}"/>
                  </a:ext>
                </a:extLst>
              </p:cNvPr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2965;p37">
                <a:extLst>
                  <a:ext uri="{FF2B5EF4-FFF2-40B4-BE49-F238E27FC236}">
                    <a16:creationId xmlns:a16="http://schemas.microsoft.com/office/drawing/2014/main" xmlns="" id="{03220A7D-1907-4B95-BB66-C1F0C5DADDA1}"/>
                  </a:ext>
                </a:extLst>
              </p:cNvPr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2966;p37">
                <a:extLst>
                  <a:ext uri="{FF2B5EF4-FFF2-40B4-BE49-F238E27FC236}">
                    <a16:creationId xmlns:a16="http://schemas.microsoft.com/office/drawing/2014/main" xmlns="" id="{FD6F3377-6658-426D-B41E-E0C23F4D3DC1}"/>
                  </a:ext>
                </a:extLst>
              </p:cNvPr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2967;p37">
                <a:extLst>
                  <a:ext uri="{FF2B5EF4-FFF2-40B4-BE49-F238E27FC236}">
                    <a16:creationId xmlns:a16="http://schemas.microsoft.com/office/drawing/2014/main" xmlns="" id="{3577CFAF-B9FF-4682-B536-2C0862223D8B}"/>
                  </a:ext>
                </a:extLst>
              </p:cNvPr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2968;p37">
                <a:extLst>
                  <a:ext uri="{FF2B5EF4-FFF2-40B4-BE49-F238E27FC236}">
                    <a16:creationId xmlns:a16="http://schemas.microsoft.com/office/drawing/2014/main" xmlns="" id="{1BC0DFC6-16AD-4F51-B0D2-3C6E5DFD1732}"/>
                  </a:ext>
                </a:extLst>
              </p:cNvPr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2969;p37">
                <a:extLst>
                  <a:ext uri="{FF2B5EF4-FFF2-40B4-BE49-F238E27FC236}">
                    <a16:creationId xmlns:a16="http://schemas.microsoft.com/office/drawing/2014/main" xmlns="" id="{8001026C-F275-460C-ABA7-951C055D1F25}"/>
                  </a:ext>
                </a:extLst>
              </p:cNvPr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10" h="185070" extrusionOk="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2970;p37">
                <a:extLst>
                  <a:ext uri="{FF2B5EF4-FFF2-40B4-BE49-F238E27FC236}">
                    <a16:creationId xmlns:a16="http://schemas.microsoft.com/office/drawing/2014/main" xmlns="" id="{B8289D81-9CA8-41CB-8810-3FCADD9D5BF4}"/>
                  </a:ext>
                </a:extLst>
              </p:cNvPr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2971;p37">
                <a:extLst>
                  <a:ext uri="{FF2B5EF4-FFF2-40B4-BE49-F238E27FC236}">
                    <a16:creationId xmlns:a16="http://schemas.microsoft.com/office/drawing/2014/main" xmlns="" id="{8BBACD1C-5368-4164-87DC-56BA6A54C094}"/>
                  </a:ext>
                </a:extLst>
              </p:cNvPr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2972;p37">
                <a:extLst>
                  <a:ext uri="{FF2B5EF4-FFF2-40B4-BE49-F238E27FC236}">
                    <a16:creationId xmlns:a16="http://schemas.microsoft.com/office/drawing/2014/main" xmlns="" id="{6CB5E3D5-E0F8-4A15-8EFB-6AAF71EAF6C0}"/>
                  </a:ext>
                </a:extLst>
              </p:cNvPr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2973;p37">
                <a:extLst>
                  <a:ext uri="{FF2B5EF4-FFF2-40B4-BE49-F238E27FC236}">
                    <a16:creationId xmlns:a16="http://schemas.microsoft.com/office/drawing/2014/main" xmlns="" id="{B2318845-0C8B-4F2D-B62A-741F22CD7B44}"/>
                  </a:ext>
                </a:extLst>
              </p:cNvPr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2974;p37">
                <a:extLst>
                  <a:ext uri="{FF2B5EF4-FFF2-40B4-BE49-F238E27FC236}">
                    <a16:creationId xmlns:a16="http://schemas.microsoft.com/office/drawing/2014/main" xmlns="" id="{94422F9F-347E-4A25-A4AC-770328F3296F}"/>
                  </a:ext>
                </a:extLst>
              </p:cNvPr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448" h="38957" extrusionOk="0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2975;p37">
                <a:extLst>
                  <a:ext uri="{FF2B5EF4-FFF2-40B4-BE49-F238E27FC236}">
                    <a16:creationId xmlns:a16="http://schemas.microsoft.com/office/drawing/2014/main" xmlns="" id="{5661169B-B594-4C57-92B9-D3E06AB4F93F}"/>
                  </a:ext>
                </a:extLst>
              </p:cNvPr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2976;p37">
                <a:extLst>
                  <a:ext uri="{FF2B5EF4-FFF2-40B4-BE49-F238E27FC236}">
                    <a16:creationId xmlns:a16="http://schemas.microsoft.com/office/drawing/2014/main" xmlns="" id="{AC15773F-E7BC-4009-8656-87B2B3692D48}"/>
                  </a:ext>
                </a:extLst>
              </p:cNvPr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2977;p37">
                <a:extLst>
                  <a:ext uri="{FF2B5EF4-FFF2-40B4-BE49-F238E27FC236}">
                    <a16:creationId xmlns:a16="http://schemas.microsoft.com/office/drawing/2014/main" xmlns="" id="{FDAF1EAF-C2E9-4659-BEBB-10A9F4623AB0}"/>
                  </a:ext>
                </a:extLst>
              </p:cNvPr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2978;p37">
                <a:extLst>
                  <a:ext uri="{FF2B5EF4-FFF2-40B4-BE49-F238E27FC236}">
                    <a16:creationId xmlns:a16="http://schemas.microsoft.com/office/drawing/2014/main" xmlns="" id="{12A4897E-83F5-490C-B1A0-B2AA9478ABD4}"/>
                  </a:ext>
                </a:extLst>
              </p:cNvPr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804" h="184499" extrusionOk="0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2979;p37">
              <a:extLst>
                <a:ext uri="{FF2B5EF4-FFF2-40B4-BE49-F238E27FC236}">
                  <a16:creationId xmlns:a16="http://schemas.microsoft.com/office/drawing/2014/main" xmlns="" id="{13211C3B-9562-4627-912F-E5395E4CB1AA}"/>
                </a:ext>
              </a:extLst>
            </p:cNvPr>
            <p:cNvSpPr/>
            <p:nvPr/>
          </p:nvSpPr>
          <p:spPr>
            <a:xfrm>
              <a:off x="3754828" y="439689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980;p37">
              <a:extLst>
                <a:ext uri="{FF2B5EF4-FFF2-40B4-BE49-F238E27FC236}">
                  <a16:creationId xmlns:a16="http://schemas.microsoft.com/office/drawing/2014/main" xmlns="" id="{1783385A-1E86-4C03-8ABC-E16637649B5B}"/>
                </a:ext>
              </a:extLst>
            </p:cNvPr>
            <p:cNvSpPr/>
            <p:nvPr/>
          </p:nvSpPr>
          <p:spPr>
            <a:xfrm>
              <a:off x="4924079" y="375300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981;p37">
              <a:extLst>
                <a:ext uri="{FF2B5EF4-FFF2-40B4-BE49-F238E27FC236}">
                  <a16:creationId xmlns:a16="http://schemas.microsoft.com/office/drawing/2014/main" xmlns="" id="{4AE5C63C-274A-4433-87DF-55483D2E4133}"/>
                </a:ext>
              </a:extLst>
            </p:cNvPr>
            <p:cNvSpPr/>
            <p:nvPr/>
          </p:nvSpPr>
          <p:spPr>
            <a:xfrm>
              <a:off x="3741903" y="3161886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982;p37">
              <a:extLst>
                <a:ext uri="{FF2B5EF4-FFF2-40B4-BE49-F238E27FC236}">
                  <a16:creationId xmlns:a16="http://schemas.microsoft.com/office/drawing/2014/main" xmlns="" id="{C41AFAAB-4C32-4CB6-B992-F8937BFEB6FA}"/>
                </a:ext>
              </a:extLst>
            </p:cNvPr>
            <p:cNvSpPr/>
            <p:nvPr/>
          </p:nvSpPr>
          <p:spPr>
            <a:xfrm>
              <a:off x="2152775" y="4481289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983;p37">
              <a:extLst>
                <a:ext uri="{FF2B5EF4-FFF2-40B4-BE49-F238E27FC236}">
                  <a16:creationId xmlns:a16="http://schemas.microsoft.com/office/drawing/2014/main" xmlns="" id="{1D0C09F6-F17D-4AD5-BBC1-9A2687FFB744}"/>
                </a:ext>
              </a:extLst>
            </p:cNvPr>
            <p:cNvSpPr/>
            <p:nvPr/>
          </p:nvSpPr>
          <p:spPr>
            <a:xfrm>
              <a:off x="5481476" y="4556632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" name="Google Shape;2984;p37">
              <a:extLst>
                <a:ext uri="{FF2B5EF4-FFF2-40B4-BE49-F238E27FC236}">
                  <a16:creationId xmlns:a16="http://schemas.microsoft.com/office/drawing/2014/main" xmlns="" id="{C57EC4C0-BB1F-4E46-B940-1565790036C7}"/>
                </a:ext>
              </a:extLst>
            </p:cNvPr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399" name="Google Shape;2985;p37">
                <a:extLst>
                  <a:ext uri="{FF2B5EF4-FFF2-40B4-BE49-F238E27FC236}">
                    <a16:creationId xmlns:a16="http://schemas.microsoft.com/office/drawing/2014/main" xmlns="" id="{F637E4DD-553D-41B4-8535-E8DD736D0270}"/>
                  </a:ext>
                </a:extLst>
              </p:cNvPr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2986;p37">
                <a:extLst>
                  <a:ext uri="{FF2B5EF4-FFF2-40B4-BE49-F238E27FC236}">
                    <a16:creationId xmlns:a16="http://schemas.microsoft.com/office/drawing/2014/main" xmlns="" id="{1454D174-91C9-4BF2-8516-58F47D429DFF}"/>
                  </a:ext>
                </a:extLst>
              </p:cNvPr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2987;p37">
                <a:extLst>
                  <a:ext uri="{FF2B5EF4-FFF2-40B4-BE49-F238E27FC236}">
                    <a16:creationId xmlns:a16="http://schemas.microsoft.com/office/drawing/2014/main" xmlns="" id="{398224BF-0127-4750-B7FA-7BE6094D8FCD}"/>
                  </a:ext>
                </a:extLst>
              </p:cNvPr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2988;p37">
                <a:extLst>
                  <a:ext uri="{FF2B5EF4-FFF2-40B4-BE49-F238E27FC236}">
                    <a16:creationId xmlns:a16="http://schemas.microsoft.com/office/drawing/2014/main" xmlns="" id="{CA61717A-E0DF-4434-9025-2E3E0DB66102}"/>
                  </a:ext>
                </a:extLst>
              </p:cNvPr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2989;p37">
                <a:extLst>
                  <a:ext uri="{FF2B5EF4-FFF2-40B4-BE49-F238E27FC236}">
                    <a16:creationId xmlns:a16="http://schemas.microsoft.com/office/drawing/2014/main" xmlns="" id="{9DE5C540-1368-4E43-8109-D4737ED67BFF}"/>
                  </a:ext>
                </a:extLst>
              </p:cNvPr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2990;p37">
                <a:extLst>
                  <a:ext uri="{FF2B5EF4-FFF2-40B4-BE49-F238E27FC236}">
                    <a16:creationId xmlns:a16="http://schemas.microsoft.com/office/drawing/2014/main" xmlns="" id="{096AAA49-759B-4836-AD9B-E8CA1019C1E6}"/>
                  </a:ext>
                </a:extLst>
              </p:cNvPr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2991;p37">
                <a:extLst>
                  <a:ext uri="{FF2B5EF4-FFF2-40B4-BE49-F238E27FC236}">
                    <a16:creationId xmlns:a16="http://schemas.microsoft.com/office/drawing/2014/main" xmlns="" id="{455EEBF1-D0C4-4E2A-899D-69A2FE045BE6}"/>
                  </a:ext>
                </a:extLst>
              </p:cNvPr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070" extrusionOk="0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2992;p37">
                <a:extLst>
                  <a:ext uri="{FF2B5EF4-FFF2-40B4-BE49-F238E27FC236}">
                    <a16:creationId xmlns:a16="http://schemas.microsoft.com/office/drawing/2014/main" xmlns="" id="{EEDA3ADC-BBB9-4765-B8F4-3F991E179974}"/>
                  </a:ext>
                </a:extLst>
              </p:cNvPr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2993;p37">
                <a:extLst>
                  <a:ext uri="{FF2B5EF4-FFF2-40B4-BE49-F238E27FC236}">
                    <a16:creationId xmlns:a16="http://schemas.microsoft.com/office/drawing/2014/main" xmlns="" id="{69100694-94FA-4812-8138-D68A6DF3B396}"/>
                  </a:ext>
                </a:extLst>
              </p:cNvPr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2994;p37">
                <a:extLst>
                  <a:ext uri="{FF2B5EF4-FFF2-40B4-BE49-F238E27FC236}">
                    <a16:creationId xmlns:a16="http://schemas.microsoft.com/office/drawing/2014/main" xmlns="" id="{56EACAD8-9515-45C2-A40C-96568F709734}"/>
                  </a:ext>
                </a:extLst>
              </p:cNvPr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2995;p37">
                <a:extLst>
                  <a:ext uri="{FF2B5EF4-FFF2-40B4-BE49-F238E27FC236}">
                    <a16:creationId xmlns:a16="http://schemas.microsoft.com/office/drawing/2014/main" xmlns="" id="{121F5B53-7039-440A-BB0B-409721D4B1A4}"/>
                  </a:ext>
                </a:extLst>
              </p:cNvPr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2996;p37">
                <a:extLst>
                  <a:ext uri="{FF2B5EF4-FFF2-40B4-BE49-F238E27FC236}">
                    <a16:creationId xmlns:a16="http://schemas.microsoft.com/office/drawing/2014/main" xmlns="" id="{D0290D3D-8028-4B70-8AA6-15545B149EB3}"/>
                  </a:ext>
                </a:extLst>
              </p:cNvPr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2997;p37">
                <a:extLst>
                  <a:ext uri="{FF2B5EF4-FFF2-40B4-BE49-F238E27FC236}">
                    <a16:creationId xmlns:a16="http://schemas.microsoft.com/office/drawing/2014/main" xmlns="" id="{1DA39CA2-E8F4-4514-89EE-F3EB92F0504B}"/>
                  </a:ext>
                </a:extLst>
              </p:cNvPr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2998;p37">
                <a:extLst>
                  <a:ext uri="{FF2B5EF4-FFF2-40B4-BE49-F238E27FC236}">
                    <a16:creationId xmlns:a16="http://schemas.microsoft.com/office/drawing/2014/main" xmlns="" id="{06938081-F5C4-4488-BB5E-69D69ABA3FD0}"/>
                  </a:ext>
                </a:extLst>
              </p:cNvPr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2999;p37">
                <a:extLst>
                  <a:ext uri="{FF2B5EF4-FFF2-40B4-BE49-F238E27FC236}">
                    <a16:creationId xmlns:a16="http://schemas.microsoft.com/office/drawing/2014/main" xmlns="" id="{4F3F4B74-8298-42B9-84B7-2F83821FD7E9}"/>
                  </a:ext>
                </a:extLst>
              </p:cNvPr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3000;p37">
                <a:extLst>
                  <a:ext uri="{FF2B5EF4-FFF2-40B4-BE49-F238E27FC236}">
                    <a16:creationId xmlns:a16="http://schemas.microsoft.com/office/drawing/2014/main" xmlns="" id="{6B15F64B-F804-4EAD-865D-CBACBBE0720F}"/>
                  </a:ext>
                </a:extLst>
              </p:cNvPr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3001;p37">
              <a:extLst>
                <a:ext uri="{FF2B5EF4-FFF2-40B4-BE49-F238E27FC236}">
                  <a16:creationId xmlns:a16="http://schemas.microsoft.com/office/drawing/2014/main" xmlns="" id="{CF936CE2-167A-49ED-978F-F6171046B82C}"/>
                </a:ext>
              </a:extLst>
            </p:cNvPr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383" name="Google Shape;3002;p37">
                <a:extLst>
                  <a:ext uri="{FF2B5EF4-FFF2-40B4-BE49-F238E27FC236}">
                    <a16:creationId xmlns:a16="http://schemas.microsoft.com/office/drawing/2014/main" xmlns="" id="{7A99978D-0CFE-4B8D-A7B0-2C6A138200DE}"/>
                  </a:ext>
                </a:extLst>
              </p:cNvPr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003;p37">
                <a:extLst>
                  <a:ext uri="{FF2B5EF4-FFF2-40B4-BE49-F238E27FC236}">
                    <a16:creationId xmlns:a16="http://schemas.microsoft.com/office/drawing/2014/main" xmlns="" id="{95DFBF15-1B6A-4F5A-A4B1-D383D2C0DBEE}"/>
                  </a:ext>
                </a:extLst>
              </p:cNvPr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004;p37">
                <a:extLst>
                  <a:ext uri="{FF2B5EF4-FFF2-40B4-BE49-F238E27FC236}">
                    <a16:creationId xmlns:a16="http://schemas.microsoft.com/office/drawing/2014/main" xmlns="" id="{0835E2FE-C9C0-4D36-911C-E65E56E97CF5}"/>
                  </a:ext>
                </a:extLst>
              </p:cNvPr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005;p37">
                <a:extLst>
                  <a:ext uri="{FF2B5EF4-FFF2-40B4-BE49-F238E27FC236}">
                    <a16:creationId xmlns:a16="http://schemas.microsoft.com/office/drawing/2014/main" xmlns="" id="{4B086DDA-36AD-4FE0-AE9E-E59BE1734993}"/>
                  </a:ext>
                </a:extLst>
              </p:cNvPr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006;p37">
                <a:extLst>
                  <a:ext uri="{FF2B5EF4-FFF2-40B4-BE49-F238E27FC236}">
                    <a16:creationId xmlns:a16="http://schemas.microsoft.com/office/drawing/2014/main" xmlns="" id="{DF31467B-2D05-4F14-9FB7-FA4E667D5516}"/>
                  </a:ext>
                </a:extLst>
              </p:cNvPr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007;p37">
                <a:extLst>
                  <a:ext uri="{FF2B5EF4-FFF2-40B4-BE49-F238E27FC236}">
                    <a16:creationId xmlns:a16="http://schemas.microsoft.com/office/drawing/2014/main" xmlns="" id="{1A737075-CC6E-48E1-9FF1-C357BF58CD7E}"/>
                  </a:ext>
                </a:extLst>
              </p:cNvPr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008;p37">
                <a:extLst>
                  <a:ext uri="{FF2B5EF4-FFF2-40B4-BE49-F238E27FC236}">
                    <a16:creationId xmlns:a16="http://schemas.microsoft.com/office/drawing/2014/main" xmlns="" id="{4F343079-32DF-4B9F-B5AA-A15A010F56FA}"/>
                  </a:ext>
                </a:extLst>
              </p:cNvPr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547" extrusionOk="0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009;p37">
                <a:extLst>
                  <a:ext uri="{FF2B5EF4-FFF2-40B4-BE49-F238E27FC236}">
                    <a16:creationId xmlns:a16="http://schemas.microsoft.com/office/drawing/2014/main" xmlns="" id="{6354324E-C5C6-4306-83FF-3E8893DDFB09}"/>
                  </a:ext>
                </a:extLst>
              </p:cNvPr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010;p37">
                <a:extLst>
                  <a:ext uri="{FF2B5EF4-FFF2-40B4-BE49-F238E27FC236}">
                    <a16:creationId xmlns:a16="http://schemas.microsoft.com/office/drawing/2014/main" xmlns="" id="{1BA7A7C6-1398-4165-91C9-5199B858BB89}"/>
                  </a:ext>
                </a:extLst>
              </p:cNvPr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011;p37">
                <a:extLst>
                  <a:ext uri="{FF2B5EF4-FFF2-40B4-BE49-F238E27FC236}">
                    <a16:creationId xmlns:a16="http://schemas.microsoft.com/office/drawing/2014/main" xmlns="" id="{500AC0CD-DC8B-4C2E-B2CC-103E0F54B0A5}"/>
                  </a:ext>
                </a:extLst>
              </p:cNvPr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012;p37">
                <a:extLst>
                  <a:ext uri="{FF2B5EF4-FFF2-40B4-BE49-F238E27FC236}">
                    <a16:creationId xmlns:a16="http://schemas.microsoft.com/office/drawing/2014/main" xmlns="" id="{C085F02D-EBA5-4A5D-B465-E999CB566679}"/>
                  </a:ext>
                </a:extLst>
              </p:cNvPr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013;p37">
                <a:extLst>
                  <a:ext uri="{FF2B5EF4-FFF2-40B4-BE49-F238E27FC236}">
                    <a16:creationId xmlns:a16="http://schemas.microsoft.com/office/drawing/2014/main" xmlns="" id="{B5FA95BC-B559-405D-A895-2AC63864B9B7}"/>
                  </a:ext>
                </a:extLst>
              </p:cNvPr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014;p37">
                <a:extLst>
                  <a:ext uri="{FF2B5EF4-FFF2-40B4-BE49-F238E27FC236}">
                    <a16:creationId xmlns:a16="http://schemas.microsoft.com/office/drawing/2014/main" xmlns="" id="{62E068EC-3D32-4E54-AC88-F25B70AEAD33}"/>
                  </a:ext>
                </a:extLst>
              </p:cNvPr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015;p37">
                <a:extLst>
                  <a:ext uri="{FF2B5EF4-FFF2-40B4-BE49-F238E27FC236}">
                    <a16:creationId xmlns:a16="http://schemas.microsoft.com/office/drawing/2014/main" xmlns="" id="{2991726C-7CF4-4E87-B08B-1B0A78BD52C1}"/>
                  </a:ext>
                </a:extLst>
              </p:cNvPr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016;p37">
                <a:extLst>
                  <a:ext uri="{FF2B5EF4-FFF2-40B4-BE49-F238E27FC236}">
                    <a16:creationId xmlns:a16="http://schemas.microsoft.com/office/drawing/2014/main" xmlns="" id="{80EF6D6E-7F60-49A6-A4FD-AB58149369D9}"/>
                  </a:ext>
                </a:extLst>
              </p:cNvPr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017;p37">
                <a:extLst>
                  <a:ext uri="{FF2B5EF4-FFF2-40B4-BE49-F238E27FC236}">
                    <a16:creationId xmlns:a16="http://schemas.microsoft.com/office/drawing/2014/main" xmlns="" id="{FAF60056-3DB3-43B2-BE14-7245406B2059}"/>
                  </a:ext>
                </a:extLst>
              </p:cNvPr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3018;p37">
              <a:extLst>
                <a:ext uri="{FF2B5EF4-FFF2-40B4-BE49-F238E27FC236}">
                  <a16:creationId xmlns:a16="http://schemas.microsoft.com/office/drawing/2014/main" xmlns="" id="{02C81973-3B3A-4656-A6D3-BBD803EE4FE1}"/>
                </a:ext>
              </a:extLst>
            </p:cNvPr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367" name="Google Shape;3019;p37">
                <a:extLst>
                  <a:ext uri="{FF2B5EF4-FFF2-40B4-BE49-F238E27FC236}">
                    <a16:creationId xmlns:a16="http://schemas.microsoft.com/office/drawing/2014/main" xmlns="" id="{FAA4D7FC-296D-42E1-8262-94A4308FC17E}"/>
                  </a:ext>
                </a:extLst>
              </p:cNvPr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020;p37">
                <a:extLst>
                  <a:ext uri="{FF2B5EF4-FFF2-40B4-BE49-F238E27FC236}">
                    <a16:creationId xmlns:a16="http://schemas.microsoft.com/office/drawing/2014/main" xmlns="" id="{326EE18B-38ED-4357-BDCD-7C923EDC5F70}"/>
                  </a:ext>
                </a:extLst>
              </p:cNvPr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021;p37">
                <a:extLst>
                  <a:ext uri="{FF2B5EF4-FFF2-40B4-BE49-F238E27FC236}">
                    <a16:creationId xmlns:a16="http://schemas.microsoft.com/office/drawing/2014/main" xmlns="" id="{0FD16711-9289-497B-AE7D-7651E12FC79C}"/>
                  </a:ext>
                </a:extLst>
              </p:cNvPr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022;p37">
                <a:extLst>
                  <a:ext uri="{FF2B5EF4-FFF2-40B4-BE49-F238E27FC236}">
                    <a16:creationId xmlns:a16="http://schemas.microsoft.com/office/drawing/2014/main" xmlns="" id="{DE5749D5-9CD5-417D-8FFE-F0785BA48F2C}"/>
                  </a:ext>
                </a:extLst>
              </p:cNvPr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023;p37">
                <a:extLst>
                  <a:ext uri="{FF2B5EF4-FFF2-40B4-BE49-F238E27FC236}">
                    <a16:creationId xmlns:a16="http://schemas.microsoft.com/office/drawing/2014/main" xmlns="" id="{DBCBF9E7-3AAC-4505-AD12-5A17F58B1EDA}"/>
                  </a:ext>
                </a:extLst>
              </p:cNvPr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024;p37">
                <a:extLst>
                  <a:ext uri="{FF2B5EF4-FFF2-40B4-BE49-F238E27FC236}">
                    <a16:creationId xmlns:a16="http://schemas.microsoft.com/office/drawing/2014/main" xmlns="" id="{585AD1BC-9CCF-420A-AFE5-1480DE14EFF0}"/>
                  </a:ext>
                </a:extLst>
              </p:cNvPr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025;p37">
                <a:extLst>
                  <a:ext uri="{FF2B5EF4-FFF2-40B4-BE49-F238E27FC236}">
                    <a16:creationId xmlns:a16="http://schemas.microsoft.com/office/drawing/2014/main" xmlns="" id="{54B8AB6E-8263-4DA7-B609-7B9040A084F1}"/>
                  </a:ext>
                </a:extLst>
              </p:cNvPr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026;p37">
                <a:extLst>
                  <a:ext uri="{FF2B5EF4-FFF2-40B4-BE49-F238E27FC236}">
                    <a16:creationId xmlns:a16="http://schemas.microsoft.com/office/drawing/2014/main" xmlns="" id="{50F717BD-AD29-4AB4-89B1-30F615BAA871}"/>
                  </a:ext>
                </a:extLst>
              </p:cNvPr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027;p37">
                <a:extLst>
                  <a:ext uri="{FF2B5EF4-FFF2-40B4-BE49-F238E27FC236}">
                    <a16:creationId xmlns:a16="http://schemas.microsoft.com/office/drawing/2014/main" xmlns="" id="{60331487-F3E8-419C-A8A1-0D717872FA27}"/>
                  </a:ext>
                </a:extLst>
              </p:cNvPr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028;p37">
                <a:extLst>
                  <a:ext uri="{FF2B5EF4-FFF2-40B4-BE49-F238E27FC236}">
                    <a16:creationId xmlns:a16="http://schemas.microsoft.com/office/drawing/2014/main" xmlns="" id="{2D6E2D04-A265-412F-9A44-7FC3C24B8995}"/>
                  </a:ext>
                </a:extLst>
              </p:cNvPr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029;p37">
                <a:extLst>
                  <a:ext uri="{FF2B5EF4-FFF2-40B4-BE49-F238E27FC236}">
                    <a16:creationId xmlns:a16="http://schemas.microsoft.com/office/drawing/2014/main" xmlns="" id="{E6ED3BB7-8918-415D-BA20-AF8FD1BC7AB7}"/>
                  </a:ext>
                </a:extLst>
              </p:cNvPr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030;p37">
                <a:extLst>
                  <a:ext uri="{FF2B5EF4-FFF2-40B4-BE49-F238E27FC236}">
                    <a16:creationId xmlns:a16="http://schemas.microsoft.com/office/drawing/2014/main" xmlns="" id="{8B0CE698-FBC5-4123-8CB7-4CDD5541E7E2}"/>
                  </a:ext>
                </a:extLst>
              </p:cNvPr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031;p37">
                <a:extLst>
                  <a:ext uri="{FF2B5EF4-FFF2-40B4-BE49-F238E27FC236}">
                    <a16:creationId xmlns:a16="http://schemas.microsoft.com/office/drawing/2014/main" xmlns="" id="{AC08E344-572D-4B18-8A7B-96784EE3C72D}"/>
                  </a:ext>
                </a:extLst>
              </p:cNvPr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032;p37">
                <a:extLst>
                  <a:ext uri="{FF2B5EF4-FFF2-40B4-BE49-F238E27FC236}">
                    <a16:creationId xmlns:a16="http://schemas.microsoft.com/office/drawing/2014/main" xmlns="" id="{5E9B2E4F-E30B-4772-8A15-F495B29B022B}"/>
                  </a:ext>
                </a:extLst>
              </p:cNvPr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033;p37">
                <a:extLst>
                  <a:ext uri="{FF2B5EF4-FFF2-40B4-BE49-F238E27FC236}">
                    <a16:creationId xmlns:a16="http://schemas.microsoft.com/office/drawing/2014/main" xmlns="" id="{D87D530E-44B3-4D6D-A7D3-C339AA4596ED}"/>
                  </a:ext>
                </a:extLst>
              </p:cNvPr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034;p37">
                <a:extLst>
                  <a:ext uri="{FF2B5EF4-FFF2-40B4-BE49-F238E27FC236}">
                    <a16:creationId xmlns:a16="http://schemas.microsoft.com/office/drawing/2014/main" xmlns="" id="{0F8C8C1D-1D7E-4B8B-AFB5-A323ABCA98A5}"/>
                  </a:ext>
                </a:extLst>
              </p:cNvPr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11" h="185451" extrusionOk="0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3035;p37">
              <a:extLst>
                <a:ext uri="{FF2B5EF4-FFF2-40B4-BE49-F238E27FC236}">
                  <a16:creationId xmlns:a16="http://schemas.microsoft.com/office/drawing/2014/main" xmlns="" id="{60425951-41B6-41A1-886E-271DC7EC26C1}"/>
                </a:ext>
              </a:extLst>
            </p:cNvPr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351" name="Google Shape;3036;p37">
                <a:extLst>
                  <a:ext uri="{FF2B5EF4-FFF2-40B4-BE49-F238E27FC236}">
                    <a16:creationId xmlns:a16="http://schemas.microsoft.com/office/drawing/2014/main" xmlns="" id="{007B40CC-8518-4997-8B69-EA0445A5C422}"/>
                  </a:ext>
                </a:extLst>
              </p:cNvPr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037;p37">
                <a:extLst>
                  <a:ext uri="{FF2B5EF4-FFF2-40B4-BE49-F238E27FC236}">
                    <a16:creationId xmlns:a16="http://schemas.microsoft.com/office/drawing/2014/main" xmlns="" id="{102433DF-5D2E-46B1-BBA9-433E9739854E}"/>
                  </a:ext>
                </a:extLst>
              </p:cNvPr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038;p37">
                <a:extLst>
                  <a:ext uri="{FF2B5EF4-FFF2-40B4-BE49-F238E27FC236}">
                    <a16:creationId xmlns:a16="http://schemas.microsoft.com/office/drawing/2014/main" xmlns="" id="{0F4CB669-5254-478E-8454-953605D0906C}"/>
                  </a:ext>
                </a:extLst>
              </p:cNvPr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039;p37">
                <a:extLst>
                  <a:ext uri="{FF2B5EF4-FFF2-40B4-BE49-F238E27FC236}">
                    <a16:creationId xmlns:a16="http://schemas.microsoft.com/office/drawing/2014/main" xmlns="" id="{657B1D5A-3399-44D6-80C7-28F022A386F0}"/>
                  </a:ext>
                </a:extLst>
              </p:cNvPr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040;p37">
                <a:extLst>
                  <a:ext uri="{FF2B5EF4-FFF2-40B4-BE49-F238E27FC236}">
                    <a16:creationId xmlns:a16="http://schemas.microsoft.com/office/drawing/2014/main" xmlns="" id="{0A364EC9-4705-4A87-BFE8-A48C4C40B4BE}"/>
                  </a:ext>
                </a:extLst>
              </p:cNvPr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093" extrusionOk="0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041;p37">
                <a:extLst>
                  <a:ext uri="{FF2B5EF4-FFF2-40B4-BE49-F238E27FC236}">
                    <a16:creationId xmlns:a16="http://schemas.microsoft.com/office/drawing/2014/main" xmlns="" id="{949DFA9A-3BDD-46EF-B8D0-785DAA730220}"/>
                  </a:ext>
                </a:extLst>
              </p:cNvPr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042;p37">
                <a:extLst>
                  <a:ext uri="{FF2B5EF4-FFF2-40B4-BE49-F238E27FC236}">
                    <a16:creationId xmlns:a16="http://schemas.microsoft.com/office/drawing/2014/main" xmlns="" id="{2F9740D3-1AAD-4BBD-B9E7-008E33378131}"/>
                  </a:ext>
                </a:extLst>
              </p:cNvPr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651" h="185451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043;p37">
                <a:extLst>
                  <a:ext uri="{FF2B5EF4-FFF2-40B4-BE49-F238E27FC236}">
                    <a16:creationId xmlns:a16="http://schemas.microsoft.com/office/drawing/2014/main" xmlns="" id="{54A4CE8F-5400-4E87-9A9C-029F05A44FB0}"/>
                  </a:ext>
                </a:extLst>
              </p:cNvPr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044;p37">
                <a:extLst>
                  <a:ext uri="{FF2B5EF4-FFF2-40B4-BE49-F238E27FC236}">
                    <a16:creationId xmlns:a16="http://schemas.microsoft.com/office/drawing/2014/main" xmlns="" id="{A99214F5-5895-47B5-9453-88D9C4ED807E}"/>
                  </a:ext>
                </a:extLst>
              </p:cNvPr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045;p37">
                <a:extLst>
                  <a:ext uri="{FF2B5EF4-FFF2-40B4-BE49-F238E27FC236}">
                    <a16:creationId xmlns:a16="http://schemas.microsoft.com/office/drawing/2014/main" xmlns="" id="{57F4F7DC-B3DA-43E8-9F7F-B0B801111F81}"/>
                  </a:ext>
                </a:extLst>
              </p:cNvPr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046;p37">
                <a:extLst>
                  <a:ext uri="{FF2B5EF4-FFF2-40B4-BE49-F238E27FC236}">
                    <a16:creationId xmlns:a16="http://schemas.microsoft.com/office/drawing/2014/main" xmlns="" id="{8CC66F17-43FE-4B43-B413-9FAB4D3F1206}"/>
                  </a:ext>
                </a:extLst>
              </p:cNvPr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047;p37">
                <a:extLst>
                  <a:ext uri="{FF2B5EF4-FFF2-40B4-BE49-F238E27FC236}">
                    <a16:creationId xmlns:a16="http://schemas.microsoft.com/office/drawing/2014/main" xmlns="" id="{DB2CA6AA-49EB-4B15-8593-F45A6989B7FF}"/>
                  </a:ext>
                </a:extLst>
              </p:cNvPr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048;p37">
                <a:extLst>
                  <a:ext uri="{FF2B5EF4-FFF2-40B4-BE49-F238E27FC236}">
                    <a16:creationId xmlns:a16="http://schemas.microsoft.com/office/drawing/2014/main" xmlns="" id="{3F8C3526-B79C-478E-AFF4-144A5C48A1C1}"/>
                  </a:ext>
                </a:extLst>
              </p:cNvPr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049;p37">
                <a:extLst>
                  <a:ext uri="{FF2B5EF4-FFF2-40B4-BE49-F238E27FC236}">
                    <a16:creationId xmlns:a16="http://schemas.microsoft.com/office/drawing/2014/main" xmlns="" id="{4EE9587F-7AC1-4CBC-BBA3-78B477123F7C}"/>
                  </a:ext>
                </a:extLst>
              </p:cNvPr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050;p37">
                <a:extLst>
                  <a:ext uri="{FF2B5EF4-FFF2-40B4-BE49-F238E27FC236}">
                    <a16:creationId xmlns:a16="http://schemas.microsoft.com/office/drawing/2014/main" xmlns="" id="{4C13A10A-F77D-47CB-A6B5-6FD4FCC39392}"/>
                  </a:ext>
                </a:extLst>
              </p:cNvPr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051;p37">
                <a:extLst>
                  <a:ext uri="{FF2B5EF4-FFF2-40B4-BE49-F238E27FC236}">
                    <a16:creationId xmlns:a16="http://schemas.microsoft.com/office/drawing/2014/main" xmlns="" id="{8EF9E421-F21E-44DE-886E-77B4E7215657}"/>
                  </a:ext>
                </a:extLst>
              </p:cNvPr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070" extrusionOk="0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3052;p37">
              <a:extLst>
                <a:ext uri="{FF2B5EF4-FFF2-40B4-BE49-F238E27FC236}">
                  <a16:creationId xmlns:a16="http://schemas.microsoft.com/office/drawing/2014/main" xmlns="" id="{B6E265E7-B389-4B36-B0B8-3E1EBB3C032E}"/>
                </a:ext>
              </a:extLst>
            </p:cNvPr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335" name="Google Shape;3053;p37">
                <a:extLst>
                  <a:ext uri="{FF2B5EF4-FFF2-40B4-BE49-F238E27FC236}">
                    <a16:creationId xmlns:a16="http://schemas.microsoft.com/office/drawing/2014/main" xmlns="" id="{9C4B6592-203D-4952-8346-2CDD6BA24438}"/>
                  </a:ext>
                </a:extLst>
              </p:cNvPr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054;p37">
                <a:extLst>
                  <a:ext uri="{FF2B5EF4-FFF2-40B4-BE49-F238E27FC236}">
                    <a16:creationId xmlns:a16="http://schemas.microsoft.com/office/drawing/2014/main" xmlns="" id="{3CD44249-E974-476E-BFA3-D306862D566E}"/>
                  </a:ext>
                </a:extLst>
              </p:cNvPr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055;p37">
                <a:extLst>
                  <a:ext uri="{FF2B5EF4-FFF2-40B4-BE49-F238E27FC236}">
                    <a16:creationId xmlns:a16="http://schemas.microsoft.com/office/drawing/2014/main" xmlns="" id="{88DD918A-B184-423F-B132-767169F4DC2E}"/>
                  </a:ext>
                </a:extLst>
              </p:cNvPr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056;p37">
                <a:extLst>
                  <a:ext uri="{FF2B5EF4-FFF2-40B4-BE49-F238E27FC236}">
                    <a16:creationId xmlns:a16="http://schemas.microsoft.com/office/drawing/2014/main" xmlns="" id="{F2E5138C-CC11-4FA1-AA67-6FF57CE00188}"/>
                  </a:ext>
                </a:extLst>
              </p:cNvPr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057;p37">
                <a:extLst>
                  <a:ext uri="{FF2B5EF4-FFF2-40B4-BE49-F238E27FC236}">
                    <a16:creationId xmlns:a16="http://schemas.microsoft.com/office/drawing/2014/main" xmlns="" id="{2FC21D40-500A-419C-8E29-89AD5BDAEC7C}"/>
                  </a:ext>
                </a:extLst>
              </p:cNvPr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058;p37">
                <a:extLst>
                  <a:ext uri="{FF2B5EF4-FFF2-40B4-BE49-F238E27FC236}">
                    <a16:creationId xmlns:a16="http://schemas.microsoft.com/office/drawing/2014/main" xmlns="" id="{F4E9FE69-C97E-445A-AAAD-254CCC222B58}"/>
                  </a:ext>
                </a:extLst>
              </p:cNvPr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059;p37">
                <a:extLst>
                  <a:ext uri="{FF2B5EF4-FFF2-40B4-BE49-F238E27FC236}">
                    <a16:creationId xmlns:a16="http://schemas.microsoft.com/office/drawing/2014/main" xmlns="" id="{630FC866-5012-4E89-BD9F-C8A05C639568}"/>
                  </a:ext>
                </a:extLst>
              </p:cNvPr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213" extrusionOk="0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060;p37">
                <a:extLst>
                  <a:ext uri="{FF2B5EF4-FFF2-40B4-BE49-F238E27FC236}">
                    <a16:creationId xmlns:a16="http://schemas.microsoft.com/office/drawing/2014/main" xmlns="" id="{676DDDFB-54D9-4E7C-948C-801FC0245282}"/>
                  </a:ext>
                </a:extLst>
              </p:cNvPr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061;p37">
                <a:extLst>
                  <a:ext uri="{FF2B5EF4-FFF2-40B4-BE49-F238E27FC236}">
                    <a16:creationId xmlns:a16="http://schemas.microsoft.com/office/drawing/2014/main" xmlns="" id="{15CBDA11-A8A9-495A-8FE0-8B0DFD062470}"/>
                  </a:ext>
                </a:extLst>
              </p:cNvPr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621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062;p37">
                <a:extLst>
                  <a:ext uri="{FF2B5EF4-FFF2-40B4-BE49-F238E27FC236}">
                    <a16:creationId xmlns:a16="http://schemas.microsoft.com/office/drawing/2014/main" xmlns="" id="{68C1E5F3-1CBF-4F63-A159-2D6F306398F7}"/>
                  </a:ext>
                </a:extLst>
              </p:cNvPr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063;p37">
                <a:extLst>
                  <a:ext uri="{FF2B5EF4-FFF2-40B4-BE49-F238E27FC236}">
                    <a16:creationId xmlns:a16="http://schemas.microsoft.com/office/drawing/2014/main" xmlns="" id="{FBBD46AD-28C9-48E8-969F-3D2D7A8531AF}"/>
                  </a:ext>
                </a:extLst>
              </p:cNvPr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064;p37">
                <a:extLst>
                  <a:ext uri="{FF2B5EF4-FFF2-40B4-BE49-F238E27FC236}">
                    <a16:creationId xmlns:a16="http://schemas.microsoft.com/office/drawing/2014/main" xmlns="" id="{60A64074-C702-4584-89B4-7A37C3AF2003}"/>
                  </a:ext>
                </a:extLst>
              </p:cNvPr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862" extrusionOk="0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065;p37">
                <a:extLst>
                  <a:ext uri="{FF2B5EF4-FFF2-40B4-BE49-F238E27FC236}">
                    <a16:creationId xmlns:a16="http://schemas.microsoft.com/office/drawing/2014/main" xmlns="" id="{20BCFCD1-2A8B-44BF-8A1D-8FA0932DFE7A}"/>
                  </a:ext>
                </a:extLst>
              </p:cNvPr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066;p37">
                <a:extLst>
                  <a:ext uri="{FF2B5EF4-FFF2-40B4-BE49-F238E27FC236}">
                    <a16:creationId xmlns:a16="http://schemas.microsoft.com/office/drawing/2014/main" xmlns="" id="{9EF0CF6C-76E2-471F-9E47-11102CF53CF0}"/>
                  </a:ext>
                </a:extLst>
              </p:cNvPr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067;p37">
                <a:extLst>
                  <a:ext uri="{FF2B5EF4-FFF2-40B4-BE49-F238E27FC236}">
                    <a16:creationId xmlns:a16="http://schemas.microsoft.com/office/drawing/2014/main" xmlns="" id="{D1DB80DF-56E9-4E71-BD15-5B1689162E97}"/>
                  </a:ext>
                </a:extLst>
              </p:cNvPr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068;p37">
                <a:extLst>
                  <a:ext uri="{FF2B5EF4-FFF2-40B4-BE49-F238E27FC236}">
                    <a16:creationId xmlns:a16="http://schemas.microsoft.com/office/drawing/2014/main" xmlns="" id="{83CAD3CF-D771-4D6F-AE07-7FA206EB73DB}"/>
                  </a:ext>
                </a:extLst>
              </p:cNvPr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877" h="185546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3069;p37">
              <a:extLst>
                <a:ext uri="{FF2B5EF4-FFF2-40B4-BE49-F238E27FC236}">
                  <a16:creationId xmlns:a16="http://schemas.microsoft.com/office/drawing/2014/main" xmlns="" id="{C3093717-63FD-4FA0-8A20-641473F64B56}"/>
                </a:ext>
              </a:extLst>
            </p:cNvPr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319" name="Google Shape;3070;p37">
                <a:extLst>
                  <a:ext uri="{FF2B5EF4-FFF2-40B4-BE49-F238E27FC236}">
                    <a16:creationId xmlns:a16="http://schemas.microsoft.com/office/drawing/2014/main" xmlns="" id="{E76D764C-0AC7-49B6-B32F-8BBC0E37AA82}"/>
                  </a:ext>
                </a:extLst>
              </p:cNvPr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071;p37">
                <a:extLst>
                  <a:ext uri="{FF2B5EF4-FFF2-40B4-BE49-F238E27FC236}">
                    <a16:creationId xmlns:a16="http://schemas.microsoft.com/office/drawing/2014/main" xmlns="" id="{6307D2CC-7A62-4810-B367-A1F3952EB380}"/>
                  </a:ext>
                </a:extLst>
              </p:cNvPr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072;p37">
                <a:extLst>
                  <a:ext uri="{FF2B5EF4-FFF2-40B4-BE49-F238E27FC236}">
                    <a16:creationId xmlns:a16="http://schemas.microsoft.com/office/drawing/2014/main" xmlns="" id="{FC05679D-A090-410B-A33A-F152513BC2EC}"/>
                  </a:ext>
                </a:extLst>
              </p:cNvPr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073;p37">
                <a:extLst>
                  <a:ext uri="{FF2B5EF4-FFF2-40B4-BE49-F238E27FC236}">
                    <a16:creationId xmlns:a16="http://schemas.microsoft.com/office/drawing/2014/main" xmlns="" id="{811F1866-6B0F-4504-8DF6-4B00FEF78737}"/>
                  </a:ext>
                </a:extLst>
              </p:cNvPr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074;p37">
                <a:extLst>
                  <a:ext uri="{FF2B5EF4-FFF2-40B4-BE49-F238E27FC236}">
                    <a16:creationId xmlns:a16="http://schemas.microsoft.com/office/drawing/2014/main" xmlns="" id="{BCDD7E0D-968A-4F97-BB84-9028D8CA5C4F}"/>
                  </a:ext>
                </a:extLst>
              </p:cNvPr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21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075;p37">
                <a:extLst>
                  <a:ext uri="{FF2B5EF4-FFF2-40B4-BE49-F238E27FC236}">
                    <a16:creationId xmlns:a16="http://schemas.microsoft.com/office/drawing/2014/main" xmlns="" id="{EBCBC088-B64D-4022-A07A-E5708E418C0F}"/>
                  </a:ext>
                </a:extLst>
              </p:cNvPr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076;p37">
                <a:extLst>
                  <a:ext uri="{FF2B5EF4-FFF2-40B4-BE49-F238E27FC236}">
                    <a16:creationId xmlns:a16="http://schemas.microsoft.com/office/drawing/2014/main" xmlns="" id="{6DC2F0F9-69DB-4827-96F0-1E7F8852316D}"/>
                  </a:ext>
                </a:extLst>
              </p:cNvPr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451" extrusionOk="0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077;p37">
                <a:extLst>
                  <a:ext uri="{FF2B5EF4-FFF2-40B4-BE49-F238E27FC236}">
                    <a16:creationId xmlns:a16="http://schemas.microsoft.com/office/drawing/2014/main" xmlns="" id="{FE5F08F3-0E6F-477F-958C-287931EC6623}"/>
                  </a:ext>
                </a:extLst>
              </p:cNvPr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078;p37">
                <a:extLst>
                  <a:ext uri="{FF2B5EF4-FFF2-40B4-BE49-F238E27FC236}">
                    <a16:creationId xmlns:a16="http://schemas.microsoft.com/office/drawing/2014/main" xmlns="" id="{7B75B9B6-C350-4747-9120-D0593C77A896}"/>
                  </a:ext>
                </a:extLst>
              </p:cNvPr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079;p37">
                <a:extLst>
                  <a:ext uri="{FF2B5EF4-FFF2-40B4-BE49-F238E27FC236}">
                    <a16:creationId xmlns:a16="http://schemas.microsoft.com/office/drawing/2014/main" xmlns="" id="{EEDF64DB-3EDC-45B2-9A26-39840B95A1FA}"/>
                  </a:ext>
                </a:extLst>
              </p:cNvPr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080;p37">
                <a:extLst>
                  <a:ext uri="{FF2B5EF4-FFF2-40B4-BE49-F238E27FC236}">
                    <a16:creationId xmlns:a16="http://schemas.microsoft.com/office/drawing/2014/main" xmlns="" id="{D8D4F289-8A75-4A87-9732-BBC4D388F142}"/>
                  </a:ext>
                </a:extLst>
              </p:cNvPr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081;p37">
                <a:extLst>
                  <a:ext uri="{FF2B5EF4-FFF2-40B4-BE49-F238E27FC236}">
                    <a16:creationId xmlns:a16="http://schemas.microsoft.com/office/drawing/2014/main" xmlns="" id="{896B9068-7649-4DA3-B702-A93634FE6F53}"/>
                  </a:ext>
                </a:extLst>
              </p:cNvPr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082;p37">
                <a:extLst>
                  <a:ext uri="{FF2B5EF4-FFF2-40B4-BE49-F238E27FC236}">
                    <a16:creationId xmlns:a16="http://schemas.microsoft.com/office/drawing/2014/main" xmlns="" id="{9F152D0A-2144-424C-99E4-C43197EA14AE}"/>
                  </a:ext>
                </a:extLst>
              </p:cNvPr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083;p37">
                <a:extLst>
                  <a:ext uri="{FF2B5EF4-FFF2-40B4-BE49-F238E27FC236}">
                    <a16:creationId xmlns:a16="http://schemas.microsoft.com/office/drawing/2014/main" xmlns="" id="{7170212D-0483-483B-AD8B-5A25BF3B9514}"/>
                  </a:ext>
                </a:extLst>
              </p:cNvPr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084;p37">
                <a:extLst>
                  <a:ext uri="{FF2B5EF4-FFF2-40B4-BE49-F238E27FC236}">
                    <a16:creationId xmlns:a16="http://schemas.microsoft.com/office/drawing/2014/main" xmlns="" id="{C664A7CD-6708-4BE8-BD48-B758FAA1C2D7}"/>
                  </a:ext>
                </a:extLst>
              </p:cNvPr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085;p37">
                <a:extLst>
                  <a:ext uri="{FF2B5EF4-FFF2-40B4-BE49-F238E27FC236}">
                    <a16:creationId xmlns:a16="http://schemas.microsoft.com/office/drawing/2014/main" xmlns="" id="{110A6407-AF36-413E-BAE1-752FB80E1591}"/>
                  </a:ext>
                </a:extLst>
              </p:cNvPr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3086;p37">
              <a:extLst>
                <a:ext uri="{FF2B5EF4-FFF2-40B4-BE49-F238E27FC236}">
                  <a16:creationId xmlns:a16="http://schemas.microsoft.com/office/drawing/2014/main" xmlns="" id="{4288FF5C-2895-424C-B44C-22900406E689}"/>
                </a:ext>
              </a:extLst>
            </p:cNvPr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303" name="Google Shape;3087;p37">
                <a:extLst>
                  <a:ext uri="{FF2B5EF4-FFF2-40B4-BE49-F238E27FC236}">
                    <a16:creationId xmlns:a16="http://schemas.microsoft.com/office/drawing/2014/main" xmlns="" id="{F497BDF6-A53B-4DF6-A6F9-2547505BE83B}"/>
                  </a:ext>
                </a:extLst>
              </p:cNvPr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88;p37">
                <a:extLst>
                  <a:ext uri="{FF2B5EF4-FFF2-40B4-BE49-F238E27FC236}">
                    <a16:creationId xmlns:a16="http://schemas.microsoft.com/office/drawing/2014/main" xmlns="" id="{E59D85D3-550C-4510-A4FA-68DA1F60717C}"/>
                  </a:ext>
                </a:extLst>
              </p:cNvPr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89;p37">
                <a:extLst>
                  <a:ext uri="{FF2B5EF4-FFF2-40B4-BE49-F238E27FC236}">
                    <a16:creationId xmlns:a16="http://schemas.microsoft.com/office/drawing/2014/main" xmlns="" id="{24FCCB32-EA94-4E74-B732-D72153CC13C8}"/>
                  </a:ext>
                </a:extLst>
              </p:cNvPr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90;p37">
                <a:extLst>
                  <a:ext uri="{FF2B5EF4-FFF2-40B4-BE49-F238E27FC236}">
                    <a16:creationId xmlns:a16="http://schemas.microsoft.com/office/drawing/2014/main" xmlns="" id="{687B74CE-2F6F-4487-919C-B34661F0BF1C}"/>
                  </a:ext>
                </a:extLst>
              </p:cNvPr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91;p37">
                <a:extLst>
                  <a:ext uri="{FF2B5EF4-FFF2-40B4-BE49-F238E27FC236}">
                    <a16:creationId xmlns:a16="http://schemas.microsoft.com/office/drawing/2014/main" xmlns="" id="{17171F61-E2D0-4C7C-8516-FEA43F57DA24}"/>
                  </a:ext>
                </a:extLst>
              </p:cNvPr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92;p37">
                <a:extLst>
                  <a:ext uri="{FF2B5EF4-FFF2-40B4-BE49-F238E27FC236}">
                    <a16:creationId xmlns:a16="http://schemas.microsoft.com/office/drawing/2014/main" xmlns="" id="{902F70B8-F704-406A-9957-8A793FEA094D}"/>
                  </a:ext>
                </a:extLst>
              </p:cNvPr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3;p37">
                <a:extLst>
                  <a:ext uri="{FF2B5EF4-FFF2-40B4-BE49-F238E27FC236}">
                    <a16:creationId xmlns:a16="http://schemas.microsoft.com/office/drawing/2014/main" xmlns="" id="{FF7191B7-1F56-4CC1-AB48-65B8313406C9}"/>
                  </a:ext>
                </a:extLst>
              </p:cNvPr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avLst/>
                <a:gdLst/>
                <a:ahLst/>
                <a:cxnLst/>
                <a:rect l="l" t="t" r="r" b="b"/>
                <a:pathLst>
                  <a:path w="294942" h="185832" extrusionOk="0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094;p37">
                <a:extLst>
                  <a:ext uri="{FF2B5EF4-FFF2-40B4-BE49-F238E27FC236}">
                    <a16:creationId xmlns:a16="http://schemas.microsoft.com/office/drawing/2014/main" xmlns="" id="{7C6E7AE8-C1F8-4B12-B023-8DBB4B12D0CB}"/>
                  </a:ext>
                </a:extLst>
              </p:cNvPr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095;p37">
                <a:extLst>
                  <a:ext uri="{FF2B5EF4-FFF2-40B4-BE49-F238E27FC236}">
                    <a16:creationId xmlns:a16="http://schemas.microsoft.com/office/drawing/2014/main" xmlns="" id="{60F14B52-883C-460A-888E-BB5345D0BA87}"/>
                  </a:ext>
                </a:extLst>
              </p:cNvPr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096;p37">
                <a:extLst>
                  <a:ext uri="{FF2B5EF4-FFF2-40B4-BE49-F238E27FC236}">
                    <a16:creationId xmlns:a16="http://schemas.microsoft.com/office/drawing/2014/main" xmlns="" id="{CAC72F83-A8DA-4324-AB20-5073255B1209}"/>
                  </a:ext>
                </a:extLst>
              </p:cNvPr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097;p37">
                <a:extLst>
                  <a:ext uri="{FF2B5EF4-FFF2-40B4-BE49-F238E27FC236}">
                    <a16:creationId xmlns:a16="http://schemas.microsoft.com/office/drawing/2014/main" xmlns="" id="{1AEC2663-20D9-4BA4-A377-119808A9657D}"/>
                  </a:ext>
                </a:extLst>
              </p:cNvPr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098;p37">
                <a:extLst>
                  <a:ext uri="{FF2B5EF4-FFF2-40B4-BE49-F238E27FC236}">
                    <a16:creationId xmlns:a16="http://schemas.microsoft.com/office/drawing/2014/main" xmlns="" id="{71C82759-8D37-4D4B-A11E-B5DB7FAB041C}"/>
                  </a:ext>
                </a:extLst>
              </p:cNvPr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733" h="38957" extrusionOk="0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099;p37">
                <a:extLst>
                  <a:ext uri="{FF2B5EF4-FFF2-40B4-BE49-F238E27FC236}">
                    <a16:creationId xmlns:a16="http://schemas.microsoft.com/office/drawing/2014/main" xmlns="" id="{94B2F753-A4B2-4EC9-AEC9-E5C22EF44F3F}"/>
                  </a:ext>
                </a:extLst>
              </p:cNvPr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00;p37">
                <a:extLst>
                  <a:ext uri="{FF2B5EF4-FFF2-40B4-BE49-F238E27FC236}">
                    <a16:creationId xmlns:a16="http://schemas.microsoft.com/office/drawing/2014/main" xmlns="" id="{BDE99EAD-E40A-4073-8261-697D903D590E}"/>
                  </a:ext>
                </a:extLst>
              </p:cNvPr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01;p37">
                <a:extLst>
                  <a:ext uri="{FF2B5EF4-FFF2-40B4-BE49-F238E27FC236}">
                    <a16:creationId xmlns:a16="http://schemas.microsoft.com/office/drawing/2014/main" xmlns="" id="{1EB38E13-B719-469D-B349-AD359271ECD3}"/>
                  </a:ext>
                </a:extLst>
              </p:cNvPr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02;p37">
                <a:extLst>
                  <a:ext uri="{FF2B5EF4-FFF2-40B4-BE49-F238E27FC236}">
                    <a16:creationId xmlns:a16="http://schemas.microsoft.com/office/drawing/2014/main" xmlns="" id="{6EF1D804-5DA9-4B6B-9BEF-4912533AF5B0}"/>
                  </a:ext>
                </a:extLst>
              </p:cNvPr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948" h="185546" extrusionOk="0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3103;p37">
              <a:extLst>
                <a:ext uri="{FF2B5EF4-FFF2-40B4-BE49-F238E27FC236}">
                  <a16:creationId xmlns:a16="http://schemas.microsoft.com/office/drawing/2014/main" xmlns="" id="{D188D583-D9B8-439B-A419-6A3CB534DEAA}"/>
                </a:ext>
              </a:extLst>
            </p:cNvPr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287" name="Google Shape;3104;p37">
                <a:extLst>
                  <a:ext uri="{FF2B5EF4-FFF2-40B4-BE49-F238E27FC236}">
                    <a16:creationId xmlns:a16="http://schemas.microsoft.com/office/drawing/2014/main" xmlns="" id="{020486CD-4894-48BA-BC70-42C5B2C25483}"/>
                  </a:ext>
                </a:extLst>
              </p:cNvPr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3105;p37">
                <a:extLst>
                  <a:ext uri="{FF2B5EF4-FFF2-40B4-BE49-F238E27FC236}">
                    <a16:creationId xmlns:a16="http://schemas.microsoft.com/office/drawing/2014/main" xmlns="" id="{8DABBCED-8A17-4BA0-B20D-2F2EA27D69F4}"/>
                  </a:ext>
                </a:extLst>
              </p:cNvPr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3106;p37">
                <a:extLst>
                  <a:ext uri="{FF2B5EF4-FFF2-40B4-BE49-F238E27FC236}">
                    <a16:creationId xmlns:a16="http://schemas.microsoft.com/office/drawing/2014/main" xmlns="" id="{04D9C66D-A3C1-4028-91DC-427BAEE73511}"/>
                  </a:ext>
                </a:extLst>
              </p:cNvPr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3107;p37">
                <a:extLst>
                  <a:ext uri="{FF2B5EF4-FFF2-40B4-BE49-F238E27FC236}">
                    <a16:creationId xmlns:a16="http://schemas.microsoft.com/office/drawing/2014/main" xmlns="" id="{DD2B43CB-8A1C-4211-975C-D2FCC26FC6FE}"/>
                  </a:ext>
                </a:extLst>
              </p:cNvPr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3108;p37">
                <a:extLst>
                  <a:ext uri="{FF2B5EF4-FFF2-40B4-BE49-F238E27FC236}">
                    <a16:creationId xmlns:a16="http://schemas.microsoft.com/office/drawing/2014/main" xmlns="" id="{55A0D228-1CF2-45FF-9FAD-5E004C09C0E6}"/>
                  </a:ext>
                </a:extLst>
              </p:cNvPr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3109;p37">
                <a:extLst>
                  <a:ext uri="{FF2B5EF4-FFF2-40B4-BE49-F238E27FC236}">
                    <a16:creationId xmlns:a16="http://schemas.microsoft.com/office/drawing/2014/main" xmlns="" id="{FD844EDC-66C0-426B-802F-4914305AE684}"/>
                  </a:ext>
                </a:extLst>
              </p:cNvPr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3110;p37">
                <a:extLst>
                  <a:ext uri="{FF2B5EF4-FFF2-40B4-BE49-F238E27FC236}">
                    <a16:creationId xmlns:a16="http://schemas.microsoft.com/office/drawing/2014/main" xmlns="" id="{32421F11-EB8B-4594-9836-099C0F815FEF}"/>
                  </a:ext>
                </a:extLst>
              </p:cNvPr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4784" extrusionOk="0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3111;p37">
                <a:extLst>
                  <a:ext uri="{FF2B5EF4-FFF2-40B4-BE49-F238E27FC236}">
                    <a16:creationId xmlns:a16="http://schemas.microsoft.com/office/drawing/2014/main" xmlns="" id="{44067F5E-258B-42C7-A30F-D07226E10711}"/>
                  </a:ext>
                </a:extLst>
              </p:cNvPr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3112;p37">
                <a:extLst>
                  <a:ext uri="{FF2B5EF4-FFF2-40B4-BE49-F238E27FC236}">
                    <a16:creationId xmlns:a16="http://schemas.microsoft.com/office/drawing/2014/main" xmlns="" id="{E2088729-07E1-43DE-AF54-EFA9CA375736}"/>
                  </a:ext>
                </a:extLst>
              </p:cNvPr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3113;p37">
                <a:extLst>
                  <a:ext uri="{FF2B5EF4-FFF2-40B4-BE49-F238E27FC236}">
                    <a16:creationId xmlns:a16="http://schemas.microsoft.com/office/drawing/2014/main" xmlns="" id="{78DD15C9-E563-44A8-9252-02FB3F2E7733}"/>
                  </a:ext>
                </a:extLst>
              </p:cNvPr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3114;p37">
                <a:extLst>
                  <a:ext uri="{FF2B5EF4-FFF2-40B4-BE49-F238E27FC236}">
                    <a16:creationId xmlns:a16="http://schemas.microsoft.com/office/drawing/2014/main" xmlns="" id="{F46DB42B-649C-4E16-8F1F-B06487E49C61}"/>
                  </a:ext>
                </a:extLst>
              </p:cNvPr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3115;p37">
                <a:extLst>
                  <a:ext uri="{FF2B5EF4-FFF2-40B4-BE49-F238E27FC236}">
                    <a16:creationId xmlns:a16="http://schemas.microsoft.com/office/drawing/2014/main" xmlns="" id="{336909E4-6C3D-402E-82CF-35386E75CFE7}"/>
                  </a:ext>
                </a:extLst>
              </p:cNvPr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3116;p37">
                <a:extLst>
                  <a:ext uri="{FF2B5EF4-FFF2-40B4-BE49-F238E27FC236}">
                    <a16:creationId xmlns:a16="http://schemas.microsoft.com/office/drawing/2014/main" xmlns="" id="{F47DF196-AA9E-4661-B571-6267AC9F16DA}"/>
                  </a:ext>
                </a:extLst>
              </p:cNvPr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117;p37">
                <a:extLst>
                  <a:ext uri="{FF2B5EF4-FFF2-40B4-BE49-F238E27FC236}">
                    <a16:creationId xmlns:a16="http://schemas.microsoft.com/office/drawing/2014/main" xmlns="" id="{A31B1C11-BCF4-4649-9071-29FB56918B9C}"/>
                  </a:ext>
                </a:extLst>
              </p:cNvPr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118;p37">
                <a:extLst>
                  <a:ext uri="{FF2B5EF4-FFF2-40B4-BE49-F238E27FC236}">
                    <a16:creationId xmlns:a16="http://schemas.microsoft.com/office/drawing/2014/main" xmlns="" id="{57B0D972-0D9A-4A5F-8B86-9BF6B462D62C}"/>
                  </a:ext>
                </a:extLst>
              </p:cNvPr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29908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119;p37">
                <a:extLst>
                  <a:ext uri="{FF2B5EF4-FFF2-40B4-BE49-F238E27FC236}">
                    <a16:creationId xmlns:a16="http://schemas.microsoft.com/office/drawing/2014/main" xmlns="" id="{483CCCB5-4C04-4A52-8513-631C1C0899C0}"/>
                  </a:ext>
                </a:extLst>
              </p:cNvPr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547" extrusionOk="0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3120;p37">
              <a:extLst>
                <a:ext uri="{FF2B5EF4-FFF2-40B4-BE49-F238E27FC236}">
                  <a16:creationId xmlns:a16="http://schemas.microsoft.com/office/drawing/2014/main" xmlns="" id="{3D0F4419-210C-4F44-9A66-5DA7901FD872}"/>
                </a:ext>
              </a:extLst>
            </p:cNvPr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271" name="Google Shape;3121;p37">
                <a:extLst>
                  <a:ext uri="{FF2B5EF4-FFF2-40B4-BE49-F238E27FC236}">
                    <a16:creationId xmlns:a16="http://schemas.microsoft.com/office/drawing/2014/main" xmlns="" id="{2118CD37-73BC-4CE2-898A-4233460D86B0}"/>
                  </a:ext>
                </a:extLst>
              </p:cNvPr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3122;p37">
                <a:extLst>
                  <a:ext uri="{FF2B5EF4-FFF2-40B4-BE49-F238E27FC236}">
                    <a16:creationId xmlns:a16="http://schemas.microsoft.com/office/drawing/2014/main" xmlns="" id="{DD813EEF-654F-4C9C-B970-8697DB16E616}"/>
                  </a:ext>
                </a:extLst>
              </p:cNvPr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3123;p37">
                <a:extLst>
                  <a:ext uri="{FF2B5EF4-FFF2-40B4-BE49-F238E27FC236}">
                    <a16:creationId xmlns:a16="http://schemas.microsoft.com/office/drawing/2014/main" xmlns="" id="{4222F51D-BD2D-43A1-8557-9563C5F85FD5}"/>
                  </a:ext>
                </a:extLst>
              </p:cNvPr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3124;p37">
                <a:extLst>
                  <a:ext uri="{FF2B5EF4-FFF2-40B4-BE49-F238E27FC236}">
                    <a16:creationId xmlns:a16="http://schemas.microsoft.com/office/drawing/2014/main" xmlns="" id="{721EC384-1F3D-42AA-BDC2-3326F057EA5A}"/>
                  </a:ext>
                </a:extLst>
              </p:cNvPr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3125;p37">
                <a:extLst>
                  <a:ext uri="{FF2B5EF4-FFF2-40B4-BE49-F238E27FC236}">
                    <a16:creationId xmlns:a16="http://schemas.microsoft.com/office/drawing/2014/main" xmlns="" id="{109FBF53-0BA1-490D-8060-49C9B5475E7A}"/>
                  </a:ext>
                </a:extLst>
              </p:cNvPr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3126;p37">
                <a:extLst>
                  <a:ext uri="{FF2B5EF4-FFF2-40B4-BE49-F238E27FC236}">
                    <a16:creationId xmlns:a16="http://schemas.microsoft.com/office/drawing/2014/main" xmlns="" id="{7C8C950A-F41D-486C-9DEC-65FDF2BC6AA3}"/>
                  </a:ext>
                </a:extLst>
              </p:cNvPr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3127;p37">
                <a:extLst>
                  <a:ext uri="{FF2B5EF4-FFF2-40B4-BE49-F238E27FC236}">
                    <a16:creationId xmlns:a16="http://schemas.microsoft.com/office/drawing/2014/main" xmlns="" id="{24C8F04F-DB5F-46B1-BB38-305DCB33AAC0}"/>
                  </a:ext>
                </a:extLst>
              </p:cNvPr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5261" extrusionOk="0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3128;p37">
                <a:extLst>
                  <a:ext uri="{FF2B5EF4-FFF2-40B4-BE49-F238E27FC236}">
                    <a16:creationId xmlns:a16="http://schemas.microsoft.com/office/drawing/2014/main" xmlns="" id="{5F175DA6-D0B4-41E5-B815-D2EA647204F6}"/>
                  </a:ext>
                </a:extLst>
              </p:cNvPr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3129;p37">
                <a:extLst>
                  <a:ext uri="{FF2B5EF4-FFF2-40B4-BE49-F238E27FC236}">
                    <a16:creationId xmlns:a16="http://schemas.microsoft.com/office/drawing/2014/main" xmlns="" id="{5DBC9258-6F30-40AF-8D8E-6CD22096D837}"/>
                  </a:ext>
                </a:extLst>
              </p:cNvPr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3130;p37">
                <a:extLst>
                  <a:ext uri="{FF2B5EF4-FFF2-40B4-BE49-F238E27FC236}">
                    <a16:creationId xmlns:a16="http://schemas.microsoft.com/office/drawing/2014/main" xmlns="" id="{EF41A45C-BA47-4849-9DB3-C0CADB64F377}"/>
                  </a:ext>
                </a:extLst>
              </p:cNvPr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3131;p37">
                <a:extLst>
                  <a:ext uri="{FF2B5EF4-FFF2-40B4-BE49-F238E27FC236}">
                    <a16:creationId xmlns:a16="http://schemas.microsoft.com/office/drawing/2014/main" xmlns="" id="{1CBC8F8A-21F7-430F-9677-629097D7D9A3}"/>
                  </a:ext>
                </a:extLst>
              </p:cNvPr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3132;p37">
                <a:extLst>
                  <a:ext uri="{FF2B5EF4-FFF2-40B4-BE49-F238E27FC236}">
                    <a16:creationId xmlns:a16="http://schemas.microsoft.com/office/drawing/2014/main" xmlns="" id="{1284DA2D-AAF7-49E4-B46C-510623CD0A1D}"/>
                  </a:ext>
                </a:extLst>
              </p:cNvPr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3133;p37">
                <a:extLst>
                  <a:ext uri="{FF2B5EF4-FFF2-40B4-BE49-F238E27FC236}">
                    <a16:creationId xmlns:a16="http://schemas.microsoft.com/office/drawing/2014/main" xmlns="" id="{5FD343DA-48BD-4893-9BCB-537F521C2950}"/>
                  </a:ext>
                </a:extLst>
              </p:cNvPr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3134;p37">
                <a:extLst>
                  <a:ext uri="{FF2B5EF4-FFF2-40B4-BE49-F238E27FC236}">
                    <a16:creationId xmlns:a16="http://schemas.microsoft.com/office/drawing/2014/main" xmlns="" id="{5309E45E-C6A9-4E54-888C-F78C406AB534}"/>
                  </a:ext>
                </a:extLst>
              </p:cNvPr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3135;p37">
                <a:extLst>
                  <a:ext uri="{FF2B5EF4-FFF2-40B4-BE49-F238E27FC236}">
                    <a16:creationId xmlns:a16="http://schemas.microsoft.com/office/drawing/2014/main" xmlns="" id="{4A9CE82F-D148-4129-A725-53F0EBB66FEE}"/>
                  </a:ext>
                </a:extLst>
              </p:cNvPr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3136;p37">
                <a:extLst>
                  <a:ext uri="{FF2B5EF4-FFF2-40B4-BE49-F238E27FC236}">
                    <a16:creationId xmlns:a16="http://schemas.microsoft.com/office/drawing/2014/main" xmlns="" id="{4F37D4DF-F5A2-487A-99A8-E0A073FA75AD}"/>
                  </a:ext>
                </a:extLst>
              </p:cNvPr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166" extrusionOk="0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" name="Google Shape;3137;p37">
              <a:extLst>
                <a:ext uri="{FF2B5EF4-FFF2-40B4-BE49-F238E27FC236}">
                  <a16:creationId xmlns:a16="http://schemas.microsoft.com/office/drawing/2014/main" xmlns="" id="{93706436-4B81-416E-A25C-D22E32BD2241}"/>
                </a:ext>
              </a:extLst>
            </p:cNvPr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255" name="Google Shape;3138;p37">
                <a:extLst>
                  <a:ext uri="{FF2B5EF4-FFF2-40B4-BE49-F238E27FC236}">
                    <a16:creationId xmlns:a16="http://schemas.microsoft.com/office/drawing/2014/main" xmlns="" id="{99C97ACA-BDC5-4CDA-B228-FC475C64483B}"/>
                  </a:ext>
                </a:extLst>
              </p:cNvPr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3139;p37">
                <a:extLst>
                  <a:ext uri="{FF2B5EF4-FFF2-40B4-BE49-F238E27FC236}">
                    <a16:creationId xmlns:a16="http://schemas.microsoft.com/office/drawing/2014/main" xmlns="" id="{1964E976-923E-47A2-B29A-C4C4DAA101DA}"/>
                  </a:ext>
                </a:extLst>
              </p:cNvPr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3140;p37">
                <a:extLst>
                  <a:ext uri="{FF2B5EF4-FFF2-40B4-BE49-F238E27FC236}">
                    <a16:creationId xmlns:a16="http://schemas.microsoft.com/office/drawing/2014/main" xmlns="" id="{5B870D59-E919-492B-BB70-0E0176EAB63D}"/>
                  </a:ext>
                </a:extLst>
              </p:cNvPr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3141;p37">
                <a:extLst>
                  <a:ext uri="{FF2B5EF4-FFF2-40B4-BE49-F238E27FC236}">
                    <a16:creationId xmlns:a16="http://schemas.microsoft.com/office/drawing/2014/main" xmlns="" id="{5232DD0E-2F4D-4CAE-8493-26A5BD04D1E2}"/>
                  </a:ext>
                </a:extLst>
              </p:cNvPr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3142;p37">
                <a:extLst>
                  <a:ext uri="{FF2B5EF4-FFF2-40B4-BE49-F238E27FC236}">
                    <a16:creationId xmlns:a16="http://schemas.microsoft.com/office/drawing/2014/main" xmlns="" id="{54437CA7-6546-4D2B-AFFA-8C1B5936B4A7}"/>
                  </a:ext>
                </a:extLst>
              </p:cNvPr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34" h="366093" extrusionOk="0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3143;p37">
                <a:extLst>
                  <a:ext uri="{FF2B5EF4-FFF2-40B4-BE49-F238E27FC236}">
                    <a16:creationId xmlns:a16="http://schemas.microsoft.com/office/drawing/2014/main" xmlns="" id="{1B3FB52E-EC72-4852-84AF-E67519983EEB}"/>
                  </a:ext>
                </a:extLst>
              </p:cNvPr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3144;p37">
                <a:extLst>
                  <a:ext uri="{FF2B5EF4-FFF2-40B4-BE49-F238E27FC236}">
                    <a16:creationId xmlns:a16="http://schemas.microsoft.com/office/drawing/2014/main" xmlns="" id="{AFA9833F-D4AE-4E83-8208-CC742BDFA1C6}"/>
                  </a:ext>
                </a:extLst>
              </p:cNvPr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222" h="184784" extrusionOk="0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3145;p37">
                <a:extLst>
                  <a:ext uri="{FF2B5EF4-FFF2-40B4-BE49-F238E27FC236}">
                    <a16:creationId xmlns:a16="http://schemas.microsoft.com/office/drawing/2014/main" xmlns="" id="{D3F865B0-B9DF-421E-B963-141F317D5E9A}"/>
                  </a:ext>
                </a:extLst>
              </p:cNvPr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3146;p37">
                <a:extLst>
                  <a:ext uri="{FF2B5EF4-FFF2-40B4-BE49-F238E27FC236}">
                    <a16:creationId xmlns:a16="http://schemas.microsoft.com/office/drawing/2014/main" xmlns="" id="{B0E570D6-801F-4EAE-9D9F-68821938E957}"/>
                  </a:ext>
                </a:extLst>
              </p:cNvPr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3147;p37">
                <a:extLst>
                  <a:ext uri="{FF2B5EF4-FFF2-40B4-BE49-F238E27FC236}">
                    <a16:creationId xmlns:a16="http://schemas.microsoft.com/office/drawing/2014/main" xmlns="" id="{FAB944D4-B519-4A1E-8C61-6FA85CAF8615}"/>
                  </a:ext>
                </a:extLst>
              </p:cNvPr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3148;p37">
                <a:extLst>
                  <a:ext uri="{FF2B5EF4-FFF2-40B4-BE49-F238E27FC236}">
                    <a16:creationId xmlns:a16="http://schemas.microsoft.com/office/drawing/2014/main" xmlns="" id="{AC441D7F-47EC-498E-B6D3-84EC88C6E0C9}"/>
                  </a:ext>
                </a:extLst>
              </p:cNvPr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3149;p37">
                <a:extLst>
                  <a:ext uri="{FF2B5EF4-FFF2-40B4-BE49-F238E27FC236}">
                    <a16:creationId xmlns:a16="http://schemas.microsoft.com/office/drawing/2014/main" xmlns="" id="{3AF7EB24-4E37-4A93-9070-BBE15DA31F9E}"/>
                  </a:ext>
                </a:extLst>
              </p:cNvPr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3150;p37">
                <a:extLst>
                  <a:ext uri="{FF2B5EF4-FFF2-40B4-BE49-F238E27FC236}">
                    <a16:creationId xmlns:a16="http://schemas.microsoft.com/office/drawing/2014/main" xmlns="" id="{D9D284E7-8AEB-491B-B777-D3E84F202639}"/>
                  </a:ext>
                </a:extLst>
              </p:cNvPr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3151;p37">
                <a:extLst>
                  <a:ext uri="{FF2B5EF4-FFF2-40B4-BE49-F238E27FC236}">
                    <a16:creationId xmlns:a16="http://schemas.microsoft.com/office/drawing/2014/main" xmlns="" id="{FD09C6FA-F3D2-4393-9DA8-F131A5AFB7A1}"/>
                  </a:ext>
                </a:extLst>
              </p:cNvPr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3152;p37">
                <a:extLst>
                  <a:ext uri="{FF2B5EF4-FFF2-40B4-BE49-F238E27FC236}">
                    <a16:creationId xmlns:a16="http://schemas.microsoft.com/office/drawing/2014/main" xmlns="" id="{11995217-53C0-4FD9-829A-CD66DF9DDE2C}"/>
                  </a:ext>
                </a:extLst>
              </p:cNvPr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3153;p37">
                <a:extLst>
                  <a:ext uri="{FF2B5EF4-FFF2-40B4-BE49-F238E27FC236}">
                    <a16:creationId xmlns:a16="http://schemas.microsoft.com/office/drawing/2014/main" xmlns="" id="{1098FCBB-3904-45A1-970B-33E9DE63AED2}"/>
                  </a:ext>
                </a:extLst>
              </p:cNvPr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418" h="185261" extrusionOk="0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3154;p37">
              <a:extLst>
                <a:ext uri="{FF2B5EF4-FFF2-40B4-BE49-F238E27FC236}">
                  <a16:creationId xmlns:a16="http://schemas.microsoft.com/office/drawing/2014/main" xmlns="" id="{E3F962E2-E728-4C47-8CD7-86DC078E3C52}"/>
                </a:ext>
              </a:extLst>
            </p:cNvPr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239" name="Google Shape;3155;p37">
                <a:extLst>
                  <a:ext uri="{FF2B5EF4-FFF2-40B4-BE49-F238E27FC236}">
                    <a16:creationId xmlns:a16="http://schemas.microsoft.com/office/drawing/2014/main" xmlns="" id="{FA94C7B4-D9F7-4A86-AF2C-8921BEBF82ED}"/>
                  </a:ext>
                </a:extLst>
              </p:cNvPr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3156;p37">
                <a:extLst>
                  <a:ext uri="{FF2B5EF4-FFF2-40B4-BE49-F238E27FC236}">
                    <a16:creationId xmlns:a16="http://schemas.microsoft.com/office/drawing/2014/main" xmlns="" id="{AD0D5BA3-7807-406F-960D-DBFA45354BC5}"/>
                  </a:ext>
                </a:extLst>
              </p:cNvPr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3157;p37">
                <a:extLst>
                  <a:ext uri="{FF2B5EF4-FFF2-40B4-BE49-F238E27FC236}">
                    <a16:creationId xmlns:a16="http://schemas.microsoft.com/office/drawing/2014/main" xmlns="" id="{5A8C8D65-7F0D-4DEE-B086-DCD2B045AEFF}"/>
                  </a:ext>
                </a:extLst>
              </p:cNvPr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3158;p37">
                <a:extLst>
                  <a:ext uri="{FF2B5EF4-FFF2-40B4-BE49-F238E27FC236}">
                    <a16:creationId xmlns:a16="http://schemas.microsoft.com/office/drawing/2014/main" xmlns="" id="{DF21F958-FA2F-4662-8CDA-20F39CD5421A}"/>
                  </a:ext>
                </a:extLst>
              </p:cNvPr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3159;p37">
                <a:extLst>
                  <a:ext uri="{FF2B5EF4-FFF2-40B4-BE49-F238E27FC236}">
                    <a16:creationId xmlns:a16="http://schemas.microsoft.com/office/drawing/2014/main" xmlns="" id="{ADB78F68-7FA1-4E4D-B794-63A13AA49D1E}"/>
                  </a:ext>
                </a:extLst>
              </p:cNvPr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535" h="366022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3160;p37">
                <a:extLst>
                  <a:ext uri="{FF2B5EF4-FFF2-40B4-BE49-F238E27FC236}">
                    <a16:creationId xmlns:a16="http://schemas.microsoft.com/office/drawing/2014/main" xmlns="" id="{3514C2BA-DECD-41D0-A4D9-A2744C135942}"/>
                  </a:ext>
                </a:extLst>
              </p:cNvPr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3161;p37">
                <a:extLst>
                  <a:ext uri="{FF2B5EF4-FFF2-40B4-BE49-F238E27FC236}">
                    <a16:creationId xmlns:a16="http://schemas.microsoft.com/office/drawing/2014/main" xmlns="" id="{EE3E41D6-1B50-4660-A0DF-1D5A74F35993}"/>
                  </a:ext>
                </a:extLst>
              </p:cNvPr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261" extrusionOk="0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3162;p37">
                <a:extLst>
                  <a:ext uri="{FF2B5EF4-FFF2-40B4-BE49-F238E27FC236}">
                    <a16:creationId xmlns:a16="http://schemas.microsoft.com/office/drawing/2014/main" xmlns="" id="{9195184D-3167-488A-9F13-7B58807C7072}"/>
                  </a:ext>
                </a:extLst>
              </p:cNvPr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3163;p37">
                <a:extLst>
                  <a:ext uri="{FF2B5EF4-FFF2-40B4-BE49-F238E27FC236}">
                    <a16:creationId xmlns:a16="http://schemas.microsoft.com/office/drawing/2014/main" xmlns="" id="{D3570E00-9401-48CC-8016-325429E00010}"/>
                  </a:ext>
                </a:extLst>
              </p:cNvPr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3164;p37">
                <a:extLst>
                  <a:ext uri="{FF2B5EF4-FFF2-40B4-BE49-F238E27FC236}">
                    <a16:creationId xmlns:a16="http://schemas.microsoft.com/office/drawing/2014/main" xmlns="" id="{A7DADE7E-123A-448D-B391-F8A85FE70CFF}"/>
                  </a:ext>
                </a:extLst>
              </p:cNvPr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3165;p37">
                <a:extLst>
                  <a:ext uri="{FF2B5EF4-FFF2-40B4-BE49-F238E27FC236}">
                    <a16:creationId xmlns:a16="http://schemas.microsoft.com/office/drawing/2014/main" xmlns="" id="{29D675FA-0379-409A-A04E-711E60225B0C}"/>
                  </a:ext>
                </a:extLst>
              </p:cNvPr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3166;p37">
                <a:extLst>
                  <a:ext uri="{FF2B5EF4-FFF2-40B4-BE49-F238E27FC236}">
                    <a16:creationId xmlns:a16="http://schemas.microsoft.com/office/drawing/2014/main" xmlns="" id="{0B424D5C-58BA-42A0-857B-2FDBC7F1B86F}"/>
                  </a:ext>
                </a:extLst>
              </p:cNvPr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3167;p37">
                <a:extLst>
                  <a:ext uri="{FF2B5EF4-FFF2-40B4-BE49-F238E27FC236}">
                    <a16:creationId xmlns:a16="http://schemas.microsoft.com/office/drawing/2014/main" xmlns="" id="{16542D95-6956-485D-AE96-88246EFCECBB}"/>
                  </a:ext>
                </a:extLst>
              </p:cNvPr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3168;p37">
                <a:extLst>
                  <a:ext uri="{FF2B5EF4-FFF2-40B4-BE49-F238E27FC236}">
                    <a16:creationId xmlns:a16="http://schemas.microsoft.com/office/drawing/2014/main" xmlns="" id="{FDFA56DD-37A4-476D-8B48-ADFC977B25CE}"/>
                  </a:ext>
                </a:extLst>
              </p:cNvPr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3169;p37">
                <a:extLst>
                  <a:ext uri="{FF2B5EF4-FFF2-40B4-BE49-F238E27FC236}">
                    <a16:creationId xmlns:a16="http://schemas.microsoft.com/office/drawing/2014/main" xmlns="" id="{B86C8686-8F1A-43FD-A27F-9830075769D4}"/>
                  </a:ext>
                </a:extLst>
              </p:cNvPr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3170;p37">
                <a:extLst>
                  <a:ext uri="{FF2B5EF4-FFF2-40B4-BE49-F238E27FC236}">
                    <a16:creationId xmlns:a16="http://schemas.microsoft.com/office/drawing/2014/main" xmlns="" id="{AF168741-7D4E-43B6-99DB-EB9EA73BB9BA}"/>
                  </a:ext>
                </a:extLst>
              </p:cNvPr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626" h="184784" extrusionOk="0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3171;p37">
              <a:extLst>
                <a:ext uri="{FF2B5EF4-FFF2-40B4-BE49-F238E27FC236}">
                  <a16:creationId xmlns:a16="http://schemas.microsoft.com/office/drawing/2014/main" xmlns="" id="{515BF5F3-B624-4989-8AD4-B6B03A6D42B7}"/>
                </a:ext>
              </a:extLst>
            </p:cNvPr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223" name="Google Shape;3172;p37">
                <a:extLst>
                  <a:ext uri="{FF2B5EF4-FFF2-40B4-BE49-F238E27FC236}">
                    <a16:creationId xmlns:a16="http://schemas.microsoft.com/office/drawing/2014/main" xmlns="" id="{31B3F50A-9639-4D71-B0E5-76CC5BD34192}"/>
                  </a:ext>
                </a:extLst>
              </p:cNvPr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3173;p37">
                <a:extLst>
                  <a:ext uri="{FF2B5EF4-FFF2-40B4-BE49-F238E27FC236}">
                    <a16:creationId xmlns:a16="http://schemas.microsoft.com/office/drawing/2014/main" xmlns="" id="{8F87CB1C-8DC7-4428-A98D-55AF3437275C}"/>
                  </a:ext>
                </a:extLst>
              </p:cNvPr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3174;p37">
                <a:extLst>
                  <a:ext uri="{FF2B5EF4-FFF2-40B4-BE49-F238E27FC236}">
                    <a16:creationId xmlns:a16="http://schemas.microsoft.com/office/drawing/2014/main" xmlns="" id="{4FB99422-FB27-496B-BA50-0734A7657FFA}"/>
                  </a:ext>
                </a:extLst>
              </p:cNvPr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3175;p37">
                <a:extLst>
                  <a:ext uri="{FF2B5EF4-FFF2-40B4-BE49-F238E27FC236}">
                    <a16:creationId xmlns:a16="http://schemas.microsoft.com/office/drawing/2014/main" xmlns="" id="{0A6373A6-C2BE-4437-9C1D-40A66179FF82}"/>
                  </a:ext>
                </a:extLst>
              </p:cNvPr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3176;p37">
                <a:extLst>
                  <a:ext uri="{FF2B5EF4-FFF2-40B4-BE49-F238E27FC236}">
                    <a16:creationId xmlns:a16="http://schemas.microsoft.com/office/drawing/2014/main" xmlns="" id="{24456A6B-C636-4FE8-A670-07F68BEE1DF5}"/>
                  </a:ext>
                </a:extLst>
              </p:cNvPr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3177;p37">
                <a:extLst>
                  <a:ext uri="{FF2B5EF4-FFF2-40B4-BE49-F238E27FC236}">
                    <a16:creationId xmlns:a16="http://schemas.microsoft.com/office/drawing/2014/main" xmlns="" id="{2FBA677E-6FDF-47C0-A27C-305ED1C37094}"/>
                  </a:ext>
                </a:extLst>
              </p:cNvPr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3178;p37">
                <a:extLst>
                  <a:ext uri="{FF2B5EF4-FFF2-40B4-BE49-F238E27FC236}">
                    <a16:creationId xmlns:a16="http://schemas.microsoft.com/office/drawing/2014/main" xmlns="" id="{DB9DB8B4-5D27-4E8C-9B98-8AA7FC6534E4}"/>
                  </a:ext>
                </a:extLst>
              </p:cNvPr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737" extrusionOk="0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3179;p37">
                <a:extLst>
                  <a:ext uri="{FF2B5EF4-FFF2-40B4-BE49-F238E27FC236}">
                    <a16:creationId xmlns:a16="http://schemas.microsoft.com/office/drawing/2014/main" xmlns="" id="{84C38B1E-6EC3-406C-A2B8-75F7BF7E2934}"/>
                  </a:ext>
                </a:extLst>
              </p:cNvPr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3180;p37">
                <a:extLst>
                  <a:ext uri="{FF2B5EF4-FFF2-40B4-BE49-F238E27FC236}">
                    <a16:creationId xmlns:a16="http://schemas.microsoft.com/office/drawing/2014/main" xmlns="" id="{DAD2A8AB-FCFB-484F-97EE-87C1B3119692}"/>
                  </a:ext>
                </a:extLst>
              </p:cNvPr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3181;p37">
                <a:extLst>
                  <a:ext uri="{FF2B5EF4-FFF2-40B4-BE49-F238E27FC236}">
                    <a16:creationId xmlns:a16="http://schemas.microsoft.com/office/drawing/2014/main" xmlns="" id="{34E45FE6-EEA6-4A78-A1B6-636B0594EDDC}"/>
                  </a:ext>
                </a:extLst>
              </p:cNvPr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3182;p37">
                <a:extLst>
                  <a:ext uri="{FF2B5EF4-FFF2-40B4-BE49-F238E27FC236}">
                    <a16:creationId xmlns:a16="http://schemas.microsoft.com/office/drawing/2014/main" xmlns="" id="{0AC90EDE-0957-44CD-8E3C-F4211B9A98BD}"/>
                  </a:ext>
                </a:extLst>
              </p:cNvPr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3183;p37">
                <a:extLst>
                  <a:ext uri="{FF2B5EF4-FFF2-40B4-BE49-F238E27FC236}">
                    <a16:creationId xmlns:a16="http://schemas.microsoft.com/office/drawing/2014/main" xmlns="" id="{1BD853AC-D3BE-4229-832E-B234C5AE4D75}"/>
                  </a:ext>
                </a:extLst>
              </p:cNvPr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3184;p37">
                <a:extLst>
                  <a:ext uri="{FF2B5EF4-FFF2-40B4-BE49-F238E27FC236}">
                    <a16:creationId xmlns:a16="http://schemas.microsoft.com/office/drawing/2014/main" xmlns="" id="{906DDF28-F142-48A9-959A-0B1D501DC924}"/>
                  </a:ext>
                </a:extLst>
              </p:cNvPr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3185;p37">
                <a:extLst>
                  <a:ext uri="{FF2B5EF4-FFF2-40B4-BE49-F238E27FC236}">
                    <a16:creationId xmlns:a16="http://schemas.microsoft.com/office/drawing/2014/main" xmlns="" id="{11C2685E-7A8E-4F7F-A647-1D35BD8E1053}"/>
                  </a:ext>
                </a:extLst>
              </p:cNvPr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3186;p37">
                <a:extLst>
                  <a:ext uri="{FF2B5EF4-FFF2-40B4-BE49-F238E27FC236}">
                    <a16:creationId xmlns:a16="http://schemas.microsoft.com/office/drawing/2014/main" xmlns="" id="{3EF67B26-824B-495B-8BA3-D07670B7BD31}"/>
                  </a:ext>
                </a:extLst>
              </p:cNvPr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3009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3187;p37">
                <a:extLst>
                  <a:ext uri="{FF2B5EF4-FFF2-40B4-BE49-F238E27FC236}">
                    <a16:creationId xmlns:a16="http://schemas.microsoft.com/office/drawing/2014/main" xmlns="" id="{E2BB3CC7-C1B2-4463-BF0F-711C8B1B887E}"/>
                  </a:ext>
                </a:extLst>
              </p:cNvPr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356" extrusionOk="0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3188;p37">
              <a:extLst>
                <a:ext uri="{FF2B5EF4-FFF2-40B4-BE49-F238E27FC236}">
                  <a16:creationId xmlns:a16="http://schemas.microsoft.com/office/drawing/2014/main" xmlns="" id="{2B766F24-6F60-4A5C-826B-8A45BE0C190B}"/>
                </a:ext>
              </a:extLst>
            </p:cNvPr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207" name="Google Shape;3189;p37">
                <a:extLst>
                  <a:ext uri="{FF2B5EF4-FFF2-40B4-BE49-F238E27FC236}">
                    <a16:creationId xmlns:a16="http://schemas.microsoft.com/office/drawing/2014/main" xmlns="" id="{324D532E-004B-4ADC-8EB2-1B06608E4480}"/>
                  </a:ext>
                </a:extLst>
              </p:cNvPr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190;p37">
                <a:extLst>
                  <a:ext uri="{FF2B5EF4-FFF2-40B4-BE49-F238E27FC236}">
                    <a16:creationId xmlns:a16="http://schemas.microsoft.com/office/drawing/2014/main" xmlns="" id="{73667486-EB00-4E27-9EE0-C32D168DA222}"/>
                  </a:ext>
                </a:extLst>
              </p:cNvPr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191;p37">
                <a:extLst>
                  <a:ext uri="{FF2B5EF4-FFF2-40B4-BE49-F238E27FC236}">
                    <a16:creationId xmlns:a16="http://schemas.microsoft.com/office/drawing/2014/main" xmlns="" id="{1A84B2B7-179A-440E-AD61-2BCD26E186BF}"/>
                  </a:ext>
                </a:extLst>
              </p:cNvPr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3192;p37">
                <a:extLst>
                  <a:ext uri="{FF2B5EF4-FFF2-40B4-BE49-F238E27FC236}">
                    <a16:creationId xmlns:a16="http://schemas.microsoft.com/office/drawing/2014/main" xmlns="" id="{A288967E-F20F-4661-9FC2-D92C86446A7D}"/>
                  </a:ext>
                </a:extLst>
              </p:cNvPr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3193;p37">
                <a:extLst>
                  <a:ext uri="{FF2B5EF4-FFF2-40B4-BE49-F238E27FC236}">
                    <a16:creationId xmlns:a16="http://schemas.microsoft.com/office/drawing/2014/main" xmlns="" id="{2CF3B63F-BBCA-427B-A4E3-83730D6C506B}"/>
                  </a:ext>
                </a:extLst>
              </p:cNvPr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194;p37">
                <a:extLst>
                  <a:ext uri="{FF2B5EF4-FFF2-40B4-BE49-F238E27FC236}">
                    <a16:creationId xmlns:a16="http://schemas.microsoft.com/office/drawing/2014/main" xmlns="" id="{0337BB2C-C0D9-47DC-B5B1-5A41CA9AB570}"/>
                  </a:ext>
                </a:extLst>
              </p:cNvPr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3195;p37">
                <a:extLst>
                  <a:ext uri="{FF2B5EF4-FFF2-40B4-BE49-F238E27FC236}">
                    <a16:creationId xmlns:a16="http://schemas.microsoft.com/office/drawing/2014/main" xmlns="" id="{CAA325B3-61E7-494F-B851-775732ECFC54}"/>
                  </a:ext>
                </a:extLst>
              </p:cNvPr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3196;p37">
                <a:extLst>
                  <a:ext uri="{FF2B5EF4-FFF2-40B4-BE49-F238E27FC236}">
                    <a16:creationId xmlns:a16="http://schemas.microsoft.com/office/drawing/2014/main" xmlns="" id="{A7601C8B-0CF5-4121-BAD6-ECAE9D7CD12B}"/>
                  </a:ext>
                </a:extLst>
              </p:cNvPr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3197;p37">
                <a:extLst>
                  <a:ext uri="{FF2B5EF4-FFF2-40B4-BE49-F238E27FC236}">
                    <a16:creationId xmlns:a16="http://schemas.microsoft.com/office/drawing/2014/main" xmlns="" id="{178E7393-05F8-43AC-A1C0-57B6DCC0376E}"/>
                  </a:ext>
                </a:extLst>
              </p:cNvPr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811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3198;p37">
                <a:extLst>
                  <a:ext uri="{FF2B5EF4-FFF2-40B4-BE49-F238E27FC236}">
                    <a16:creationId xmlns:a16="http://schemas.microsoft.com/office/drawing/2014/main" xmlns="" id="{B66392AB-D14A-4242-9CD4-D81D62F400DA}"/>
                  </a:ext>
                </a:extLst>
              </p:cNvPr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199;p37">
                <a:extLst>
                  <a:ext uri="{FF2B5EF4-FFF2-40B4-BE49-F238E27FC236}">
                    <a16:creationId xmlns:a16="http://schemas.microsoft.com/office/drawing/2014/main" xmlns="" id="{6DDFBFF3-8B58-42D6-AB7A-7FDFF6D5A3CE}"/>
                  </a:ext>
                </a:extLst>
              </p:cNvPr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3200;p37">
                <a:extLst>
                  <a:ext uri="{FF2B5EF4-FFF2-40B4-BE49-F238E27FC236}">
                    <a16:creationId xmlns:a16="http://schemas.microsoft.com/office/drawing/2014/main" xmlns="" id="{790A50C4-4C19-48F3-A090-BD5C71EF4773}"/>
                  </a:ext>
                </a:extLst>
              </p:cNvPr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3201;p37">
                <a:extLst>
                  <a:ext uri="{FF2B5EF4-FFF2-40B4-BE49-F238E27FC236}">
                    <a16:creationId xmlns:a16="http://schemas.microsoft.com/office/drawing/2014/main" xmlns="" id="{5D5E804D-6740-4A0C-AA4D-8476A27EF138}"/>
                  </a:ext>
                </a:extLst>
              </p:cNvPr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3202;p37">
                <a:extLst>
                  <a:ext uri="{FF2B5EF4-FFF2-40B4-BE49-F238E27FC236}">
                    <a16:creationId xmlns:a16="http://schemas.microsoft.com/office/drawing/2014/main" xmlns="" id="{CE287C2A-14D2-42FC-A8CE-B17C3A69C5B4}"/>
                  </a:ext>
                </a:extLst>
              </p:cNvPr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3203;p37">
                <a:extLst>
                  <a:ext uri="{FF2B5EF4-FFF2-40B4-BE49-F238E27FC236}">
                    <a16:creationId xmlns:a16="http://schemas.microsoft.com/office/drawing/2014/main" xmlns="" id="{FDC63DE8-5AB0-4AFB-AEBA-8552CEF30878}"/>
                  </a:ext>
                </a:extLst>
              </p:cNvPr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3204;p37">
                <a:extLst>
                  <a:ext uri="{FF2B5EF4-FFF2-40B4-BE49-F238E27FC236}">
                    <a16:creationId xmlns:a16="http://schemas.microsoft.com/office/drawing/2014/main" xmlns="" id="{2742056B-179C-48BD-B1C3-A71DDAE79E3A}"/>
                  </a:ext>
                </a:extLst>
              </p:cNvPr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880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205;p37">
              <a:extLst>
                <a:ext uri="{FF2B5EF4-FFF2-40B4-BE49-F238E27FC236}">
                  <a16:creationId xmlns:a16="http://schemas.microsoft.com/office/drawing/2014/main" xmlns="" id="{2F662350-30C8-44E6-819C-C283FC122187}"/>
                </a:ext>
              </a:extLst>
            </p:cNvPr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191" name="Google Shape;3206;p37">
                <a:extLst>
                  <a:ext uri="{FF2B5EF4-FFF2-40B4-BE49-F238E27FC236}">
                    <a16:creationId xmlns:a16="http://schemas.microsoft.com/office/drawing/2014/main" xmlns="" id="{66722052-0F69-42FA-8412-2C6571D31807}"/>
                  </a:ext>
                </a:extLst>
              </p:cNvPr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207;p37">
                <a:extLst>
                  <a:ext uri="{FF2B5EF4-FFF2-40B4-BE49-F238E27FC236}">
                    <a16:creationId xmlns:a16="http://schemas.microsoft.com/office/drawing/2014/main" xmlns="" id="{00BB6EFC-5934-4946-B138-014DE39B65BB}"/>
                  </a:ext>
                </a:extLst>
              </p:cNvPr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208;p37">
                <a:extLst>
                  <a:ext uri="{FF2B5EF4-FFF2-40B4-BE49-F238E27FC236}">
                    <a16:creationId xmlns:a16="http://schemas.microsoft.com/office/drawing/2014/main" xmlns="" id="{B5DF451B-756B-4BBB-8682-9A35CE2B9561}"/>
                  </a:ext>
                </a:extLst>
              </p:cNvPr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3209;p37">
                <a:extLst>
                  <a:ext uri="{FF2B5EF4-FFF2-40B4-BE49-F238E27FC236}">
                    <a16:creationId xmlns:a16="http://schemas.microsoft.com/office/drawing/2014/main" xmlns="" id="{A0933B34-21E7-4465-B883-4923B0F05E38}"/>
                  </a:ext>
                </a:extLst>
              </p:cNvPr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210;p37">
                <a:extLst>
                  <a:ext uri="{FF2B5EF4-FFF2-40B4-BE49-F238E27FC236}">
                    <a16:creationId xmlns:a16="http://schemas.microsoft.com/office/drawing/2014/main" xmlns="" id="{277C61EE-9702-4A41-A65B-F898E7ECF477}"/>
                  </a:ext>
                </a:extLst>
              </p:cNvPr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211;p37">
                <a:extLst>
                  <a:ext uri="{FF2B5EF4-FFF2-40B4-BE49-F238E27FC236}">
                    <a16:creationId xmlns:a16="http://schemas.microsoft.com/office/drawing/2014/main" xmlns="" id="{869952E5-F4F8-4498-BAED-E6FA3B3D8DDE}"/>
                  </a:ext>
                </a:extLst>
              </p:cNvPr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212;p37">
                <a:extLst>
                  <a:ext uri="{FF2B5EF4-FFF2-40B4-BE49-F238E27FC236}">
                    <a16:creationId xmlns:a16="http://schemas.microsoft.com/office/drawing/2014/main" xmlns="" id="{EE1B1B68-508E-4B8A-B543-F6C1BC8DCADE}"/>
                  </a:ext>
                </a:extLst>
              </p:cNvPr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3213;p37">
                <a:extLst>
                  <a:ext uri="{FF2B5EF4-FFF2-40B4-BE49-F238E27FC236}">
                    <a16:creationId xmlns:a16="http://schemas.microsoft.com/office/drawing/2014/main" xmlns="" id="{AFE5C434-6C81-47EE-ACF4-75BEAFFDC71C}"/>
                  </a:ext>
                </a:extLst>
              </p:cNvPr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214;p37">
                <a:extLst>
                  <a:ext uri="{FF2B5EF4-FFF2-40B4-BE49-F238E27FC236}">
                    <a16:creationId xmlns:a16="http://schemas.microsoft.com/office/drawing/2014/main" xmlns="" id="{6C0DD791-BF1A-4869-8BC3-E3DD7C596302}"/>
                  </a:ext>
                </a:extLst>
              </p:cNvPr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215;p37">
                <a:extLst>
                  <a:ext uri="{FF2B5EF4-FFF2-40B4-BE49-F238E27FC236}">
                    <a16:creationId xmlns:a16="http://schemas.microsoft.com/office/drawing/2014/main" xmlns="" id="{5FF9FFC7-BC1E-4F08-BAD9-7AD22C75C553}"/>
                  </a:ext>
                </a:extLst>
              </p:cNvPr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216;p37">
                <a:extLst>
                  <a:ext uri="{FF2B5EF4-FFF2-40B4-BE49-F238E27FC236}">
                    <a16:creationId xmlns:a16="http://schemas.microsoft.com/office/drawing/2014/main" xmlns="" id="{CF62A3DA-1703-4B4E-820A-ACC32A1EB0C0}"/>
                  </a:ext>
                </a:extLst>
              </p:cNvPr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217;p37">
                <a:extLst>
                  <a:ext uri="{FF2B5EF4-FFF2-40B4-BE49-F238E27FC236}">
                    <a16:creationId xmlns:a16="http://schemas.microsoft.com/office/drawing/2014/main" xmlns="" id="{15AB7BCF-9036-49CE-BDA1-F80B30E59DA2}"/>
                  </a:ext>
                </a:extLst>
              </p:cNvPr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218;p37">
                <a:extLst>
                  <a:ext uri="{FF2B5EF4-FFF2-40B4-BE49-F238E27FC236}">
                    <a16:creationId xmlns:a16="http://schemas.microsoft.com/office/drawing/2014/main" xmlns="" id="{8580458A-1DEC-4683-96CA-9EB18659F69A}"/>
                  </a:ext>
                </a:extLst>
              </p:cNvPr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219;p37">
                <a:extLst>
                  <a:ext uri="{FF2B5EF4-FFF2-40B4-BE49-F238E27FC236}">
                    <a16:creationId xmlns:a16="http://schemas.microsoft.com/office/drawing/2014/main" xmlns="" id="{2DDCB237-2FAD-46AC-9D89-98BA125CEE91}"/>
                  </a:ext>
                </a:extLst>
              </p:cNvPr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220;p37">
                <a:extLst>
                  <a:ext uri="{FF2B5EF4-FFF2-40B4-BE49-F238E27FC236}">
                    <a16:creationId xmlns:a16="http://schemas.microsoft.com/office/drawing/2014/main" xmlns="" id="{9A570F47-1730-427F-A7E4-5DAA30543E29}"/>
                  </a:ext>
                </a:extLst>
              </p:cNvPr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3221;p37">
                <a:extLst>
                  <a:ext uri="{FF2B5EF4-FFF2-40B4-BE49-F238E27FC236}">
                    <a16:creationId xmlns:a16="http://schemas.microsoft.com/office/drawing/2014/main" xmlns="" id="{42213F3E-6C1F-47E0-BA77-AA7F75B3547E}"/>
                  </a:ext>
                </a:extLst>
              </p:cNvPr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403" extrusionOk="0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3222;p37">
              <a:extLst>
                <a:ext uri="{FF2B5EF4-FFF2-40B4-BE49-F238E27FC236}">
                  <a16:creationId xmlns:a16="http://schemas.microsoft.com/office/drawing/2014/main" xmlns="" id="{8E1FECEC-3A58-4123-9062-9818D772AA21}"/>
                </a:ext>
              </a:extLst>
            </p:cNvPr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175" name="Google Shape;3223;p37">
                <a:extLst>
                  <a:ext uri="{FF2B5EF4-FFF2-40B4-BE49-F238E27FC236}">
                    <a16:creationId xmlns:a16="http://schemas.microsoft.com/office/drawing/2014/main" xmlns="" id="{6DC57114-CC67-455B-9868-D4C0E56724A5}"/>
                  </a:ext>
                </a:extLst>
              </p:cNvPr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3224;p37">
                <a:extLst>
                  <a:ext uri="{FF2B5EF4-FFF2-40B4-BE49-F238E27FC236}">
                    <a16:creationId xmlns:a16="http://schemas.microsoft.com/office/drawing/2014/main" xmlns="" id="{0B76B7E0-603E-4F2D-ADD0-9E0C5B475CC1}"/>
                  </a:ext>
                </a:extLst>
              </p:cNvPr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225;p37">
                <a:extLst>
                  <a:ext uri="{FF2B5EF4-FFF2-40B4-BE49-F238E27FC236}">
                    <a16:creationId xmlns:a16="http://schemas.microsoft.com/office/drawing/2014/main" xmlns="" id="{57C9F69A-D3F0-4B1F-ADF5-02A7C5A859CD}"/>
                  </a:ext>
                </a:extLst>
              </p:cNvPr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226;p37">
                <a:extLst>
                  <a:ext uri="{FF2B5EF4-FFF2-40B4-BE49-F238E27FC236}">
                    <a16:creationId xmlns:a16="http://schemas.microsoft.com/office/drawing/2014/main" xmlns="" id="{5A47910D-EACB-4E35-8C17-C810BF8D5443}"/>
                  </a:ext>
                </a:extLst>
              </p:cNvPr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3227;p37">
                <a:extLst>
                  <a:ext uri="{FF2B5EF4-FFF2-40B4-BE49-F238E27FC236}">
                    <a16:creationId xmlns:a16="http://schemas.microsoft.com/office/drawing/2014/main" xmlns="" id="{CBA6B3D7-8CE7-404C-AF57-DCDF704CC993}"/>
                  </a:ext>
                </a:extLst>
              </p:cNvPr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093" extrusionOk="0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228;p37">
                <a:extLst>
                  <a:ext uri="{FF2B5EF4-FFF2-40B4-BE49-F238E27FC236}">
                    <a16:creationId xmlns:a16="http://schemas.microsoft.com/office/drawing/2014/main" xmlns="" id="{9839185E-BBAC-4542-89BD-67A2A01143A1}"/>
                  </a:ext>
                </a:extLst>
              </p:cNvPr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229;p37">
                <a:extLst>
                  <a:ext uri="{FF2B5EF4-FFF2-40B4-BE49-F238E27FC236}">
                    <a16:creationId xmlns:a16="http://schemas.microsoft.com/office/drawing/2014/main" xmlns="" id="{01286B4D-6E90-4C2D-9F97-1A32B682B4BD}"/>
                  </a:ext>
                </a:extLst>
              </p:cNvPr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32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230;p37">
                <a:extLst>
                  <a:ext uri="{FF2B5EF4-FFF2-40B4-BE49-F238E27FC236}">
                    <a16:creationId xmlns:a16="http://schemas.microsoft.com/office/drawing/2014/main" xmlns="" id="{84276609-EF9C-4D40-839B-57918A035C28}"/>
                  </a:ext>
                </a:extLst>
              </p:cNvPr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431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231;p37">
                <a:extLst>
                  <a:ext uri="{FF2B5EF4-FFF2-40B4-BE49-F238E27FC236}">
                    <a16:creationId xmlns:a16="http://schemas.microsoft.com/office/drawing/2014/main" xmlns="" id="{87100B93-0905-4746-9404-255369DAA786}"/>
                  </a:ext>
                </a:extLst>
              </p:cNvPr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232;p37">
                <a:extLst>
                  <a:ext uri="{FF2B5EF4-FFF2-40B4-BE49-F238E27FC236}">
                    <a16:creationId xmlns:a16="http://schemas.microsoft.com/office/drawing/2014/main" xmlns="" id="{E6FBF6B4-5169-4385-A9AA-5570B61FE48B}"/>
                  </a:ext>
                </a:extLst>
              </p:cNvPr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233;p37">
                <a:extLst>
                  <a:ext uri="{FF2B5EF4-FFF2-40B4-BE49-F238E27FC236}">
                    <a16:creationId xmlns:a16="http://schemas.microsoft.com/office/drawing/2014/main" xmlns="" id="{0FB43CB9-327B-4B45-9E49-B0F3539D4689}"/>
                  </a:ext>
                </a:extLst>
              </p:cNvPr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3234;p37">
                <a:extLst>
                  <a:ext uri="{FF2B5EF4-FFF2-40B4-BE49-F238E27FC236}">
                    <a16:creationId xmlns:a16="http://schemas.microsoft.com/office/drawing/2014/main" xmlns="" id="{F6A54F4A-205E-474B-871A-BCB4745FB387}"/>
                  </a:ext>
                </a:extLst>
              </p:cNvPr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235;p37">
                <a:extLst>
                  <a:ext uri="{FF2B5EF4-FFF2-40B4-BE49-F238E27FC236}">
                    <a16:creationId xmlns:a16="http://schemas.microsoft.com/office/drawing/2014/main" xmlns="" id="{D440C375-97CB-4F2C-BF8F-6AD02C1F4A9A}"/>
                  </a:ext>
                </a:extLst>
              </p:cNvPr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236;p37">
                <a:extLst>
                  <a:ext uri="{FF2B5EF4-FFF2-40B4-BE49-F238E27FC236}">
                    <a16:creationId xmlns:a16="http://schemas.microsoft.com/office/drawing/2014/main" xmlns="" id="{B37FA454-91CE-4E7F-A019-31E8CC8D6D00}"/>
                  </a:ext>
                </a:extLst>
              </p:cNvPr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237;p37">
                <a:extLst>
                  <a:ext uri="{FF2B5EF4-FFF2-40B4-BE49-F238E27FC236}">
                    <a16:creationId xmlns:a16="http://schemas.microsoft.com/office/drawing/2014/main" xmlns="" id="{05178BB0-D3BC-43B7-A6E5-D07B750BC7A9}"/>
                  </a:ext>
                </a:extLst>
              </p:cNvPr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3238;p37">
                <a:extLst>
                  <a:ext uri="{FF2B5EF4-FFF2-40B4-BE49-F238E27FC236}">
                    <a16:creationId xmlns:a16="http://schemas.microsoft.com/office/drawing/2014/main" xmlns="" id="{0806D4F9-868D-42B1-B9C2-CA2A7C902CF6}"/>
                  </a:ext>
                </a:extLst>
              </p:cNvPr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6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239;p37">
              <a:extLst>
                <a:ext uri="{FF2B5EF4-FFF2-40B4-BE49-F238E27FC236}">
                  <a16:creationId xmlns:a16="http://schemas.microsoft.com/office/drawing/2014/main" xmlns="" id="{6F266EB3-D8EB-4214-A6A9-BF6812407436}"/>
                </a:ext>
              </a:extLst>
            </p:cNvPr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159" name="Google Shape;3240;p37">
                <a:extLst>
                  <a:ext uri="{FF2B5EF4-FFF2-40B4-BE49-F238E27FC236}">
                    <a16:creationId xmlns:a16="http://schemas.microsoft.com/office/drawing/2014/main" xmlns="" id="{528A4CD9-6AFF-49B5-AF29-12DD7979A22F}"/>
                  </a:ext>
                </a:extLst>
              </p:cNvPr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241;p37">
                <a:extLst>
                  <a:ext uri="{FF2B5EF4-FFF2-40B4-BE49-F238E27FC236}">
                    <a16:creationId xmlns:a16="http://schemas.microsoft.com/office/drawing/2014/main" xmlns="" id="{659EFC32-C1EA-42D3-813D-B4B6665D6681}"/>
                  </a:ext>
                </a:extLst>
              </p:cNvPr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242;p37">
                <a:extLst>
                  <a:ext uri="{FF2B5EF4-FFF2-40B4-BE49-F238E27FC236}">
                    <a16:creationId xmlns:a16="http://schemas.microsoft.com/office/drawing/2014/main" xmlns="" id="{19311B4D-3597-4EE8-B8DD-A05C270D6C58}"/>
                  </a:ext>
                </a:extLst>
              </p:cNvPr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243;p37">
                <a:extLst>
                  <a:ext uri="{FF2B5EF4-FFF2-40B4-BE49-F238E27FC236}">
                    <a16:creationId xmlns:a16="http://schemas.microsoft.com/office/drawing/2014/main" xmlns="" id="{A67132F1-8B43-4390-8790-0229847D9DB5}"/>
                  </a:ext>
                </a:extLst>
              </p:cNvPr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3244;p37">
                <a:extLst>
                  <a:ext uri="{FF2B5EF4-FFF2-40B4-BE49-F238E27FC236}">
                    <a16:creationId xmlns:a16="http://schemas.microsoft.com/office/drawing/2014/main" xmlns="" id="{C58C364A-AFCA-4F75-B59D-FA6507587315}"/>
                  </a:ext>
                </a:extLst>
              </p:cNvPr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245;p37">
                <a:extLst>
                  <a:ext uri="{FF2B5EF4-FFF2-40B4-BE49-F238E27FC236}">
                    <a16:creationId xmlns:a16="http://schemas.microsoft.com/office/drawing/2014/main" xmlns="" id="{E8E973AA-A833-45F8-8949-9C995817563E}"/>
                  </a:ext>
                </a:extLst>
              </p:cNvPr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3246;p37">
                <a:extLst>
                  <a:ext uri="{FF2B5EF4-FFF2-40B4-BE49-F238E27FC236}">
                    <a16:creationId xmlns:a16="http://schemas.microsoft.com/office/drawing/2014/main" xmlns="" id="{DA3EB454-33CE-4B95-BCF2-97FCCE7E1A46}"/>
                  </a:ext>
                </a:extLst>
              </p:cNvPr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28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247;p37">
                <a:extLst>
                  <a:ext uri="{FF2B5EF4-FFF2-40B4-BE49-F238E27FC236}">
                    <a16:creationId xmlns:a16="http://schemas.microsoft.com/office/drawing/2014/main" xmlns="" id="{3D509E0E-047B-42BE-B1DA-10BC490E5B29}"/>
                  </a:ext>
                </a:extLst>
              </p:cNvPr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3248;p37">
                <a:extLst>
                  <a:ext uri="{FF2B5EF4-FFF2-40B4-BE49-F238E27FC236}">
                    <a16:creationId xmlns:a16="http://schemas.microsoft.com/office/drawing/2014/main" xmlns="" id="{0875BAF7-77B0-4A10-9C2A-C28D8E4B8EE3}"/>
                  </a:ext>
                </a:extLst>
              </p:cNvPr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249;p37">
                <a:extLst>
                  <a:ext uri="{FF2B5EF4-FFF2-40B4-BE49-F238E27FC236}">
                    <a16:creationId xmlns:a16="http://schemas.microsoft.com/office/drawing/2014/main" xmlns="" id="{D4B21F0F-B359-45E4-8AE2-5915B3195571}"/>
                  </a:ext>
                </a:extLst>
              </p:cNvPr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250;p37">
                <a:extLst>
                  <a:ext uri="{FF2B5EF4-FFF2-40B4-BE49-F238E27FC236}">
                    <a16:creationId xmlns:a16="http://schemas.microsoft.com/office/drawing/2014/main" xmlns="" id="{489A6F3B-3363-43AF-9673-4C0E4F3DBBE1}"/>
                  </a:ext>
                </a:extLst>
              </p:cNvPr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251;p37">
                <a:extLst>
                  <a:ext uri="{FF2B5EF4-FFF2-40B4-BE49-F238E27FC236}">
                    <a16:creationId xmlns:a16="http://schemas.microsoft.com/office/drawing/2014/main" xmlns="" id="{C81132E7-9A0A-4B5A-BC05-1C7D91A69957}"/>
                  </a:ext>
                </a:extLst>
              </p:cNvPr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3252;p37">
                <a:extLst>
                  <a:ext uri="{FF2B5EF4-FFF2-40B4-BE49-F238E27FC236}">
                    <a16:creationId xmlns:a16="http://schemas.microsoft.com/office/drawing/2014/main" xmlns="" id="{2D4D28B5-7E74-4044-9DB6-DC70A5A5CA8F}"/>
                  </a:ext>
                </a:extLst>
              </p:cNvPr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253;p37">
                <a:extLst>
                  <a:ext uri="{FF2B5EF4-FFF2-40B4-BE49-F238E27FC236}">
                    <a16:creationId xmlns:a16="http://schemas.microsoft.com/office/drawing/2014/main" xmlns="" id="{3E7B9F08-7836-4B87-97F9-AD097EF3122D}"/>
                  </a:ext>
                </a:extLst>
              </p:cNvPr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254;p37">
                <a:extLst>
                  <a:ext uri="{FF2B5EF4-FFF2-40B4-BE49-F238E27FC236}">
                    <a16:creationId xmlns:a16="http://schemas.microsoft.com/office/drawing/2014/main" xmlns="" id="{0D2BD97B-75AD-4E38-9FC2-53F6FAC350BC}"/>
                  </a:ext>
                </a:extLst>
              </p:cNvPr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3255;p37">
                <a:extLst>
                  <a:ext uri="{FF2B5EF4-FFF2-40B4-BE49-F238E27FC236}">
                    <a16:creationId xmlns:a16="http://schemas.microsoft.com/office/drawing/2014/main" xmlns="" id="{89F16030-553C-4FEF-B394-4337951A97C1}"/>
                  </a:ext>
                </a:extLst>
              </p:cNvPr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7" extrusionOk="0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256;p37">
              <a:extLst>
                <a:ext uri="{FF2B5EF4-FFF2-40B4-BE49-F238E27FC236}">
                  <a16:creationId xmlns:a16="http://schemas.microsoft.com/office/drawing/2014/main" xmlns="" id="{296C7728-8E02-452B-9433-A4C00FCE788E}"/>
                </a:ext>
              </a:extLst>
            </p:cNvPr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143" name="Google Shape;3257;p37">
                <a:extLst>
                  <a:ext uri="{FF2B5EF4-FFF2-40B4-BE49-F238E27FC236}">
                    <a16:creationId xmlns:a16="http://schemas.microsoft.com/office/drawing/2014/main" xmlns="" id="{D6C74F26-296A-475C-80DC-824F2F3455BB}"/>
                  </a:ext>
                </a:extLst>
              </p:cNvPr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258;p37">
                <a:extLst>
                  <a:ext uri="{FF2B5EF4-FFF2-40B4-BE49-F238E27FC236}">
                    <a16:creationId xmlns:a16="http://schemas.microsoft.com/office/drawing/2014/main" xmlns="" id="{3D73FA5E-DCD5-4E1F-8257-46BBA4B73CFE}"/>
                  </a:ext>
                </a:extLst>
              </p:cNvPr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259;p37">
                <a:extLst>
                  <a:ext uri="{FF2B5EF4-FFF2-40B4-BE49-F238E27FC236}">
                    <a16:creationId xmlns:a16="http://schemas.microsoft.com/office/drawing/2014/main" xmlns="" id="{6879CC81-15DC-4B99-B789-CD1FE1E76BAA}"/>
                  </a:ext>
                </a:extLst>
              </p:cNvPr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260;p37">
                <a:extLst>
                  <a:ext uri="{FF2B5EF4-FFF2-40B4-BE49-F238E27FC236}">
                    <a16:creationId xmlns:a16="http://schemas.microsoft.com/office/drawing/2014/main" xmlns="" id="{46AE93C2-3501-4F14-8A45-76BF8BE159B2}"/>
                  </a:ext>
                </a:extLst>
              </p:cNvPr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3261;p37">
                <a:extLst>
                  <a:ext uri="{FF2B5EF4-FFF2-40B4-BE49-F238E27FC236}">
                    <a16:creationId xmlns:a16="http://schemas.microsoft.com/office/drawing/2014/main" xmlns="" id="{1F9E9D73-CBC3-4AA1-B7B0-6C2BB6A14682}"/>
                  </a:ext>
                </a:extLst>
              </p:cNvPr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9" h="366093" extrusionOk="0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262;p37">
                <a:extLst>
                  <a:ext uri="{FF2B5EF4-FFF2-40B4-BE49-F238E27FC236}">
                    <a16:creationId xmlns:a16="http://schemas.microsoft.com/office/drawing/2014/main" xmlns="" id="{4E3ECCE7-0F5B-45E3-857C-48005EF5B881}"/>
                  </a:ext>
                </a:extLst>
              </p:cNvPr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6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3263;p37">
                <a:extLst>
                  <a:ext uri="{FF2B5EF4-FFF2-40B4-BE49-F238E27FC236}">
                    <a16:creationId xmlns:a16="http://schemas.microsoft.com/office/drawing/2014/main" xmlns="" id="{318CB47C-881E-4738-8835-F768DA56E37D}"/>
                  </a:ext>
                </a:extLst>
              </p:cNvPr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451" extrusionOk="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264;p37">
                <a:extLst>
                  <a:ext uri="{FF2B5EF4-FFF2-40B4-BE49-F238E27FC236}">
                    <a16:creationId xmlns:a16="http://schemas.microsoft.com/office/drawing/2014/main" xmlns="" id="{9F1A21F6-3720-4804-A7B8-2165C49E3135}"/>
                  </a:ext>
                </a:extLst>
              </p:cNvPr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3265;p37">
                <a:extLst>
                  <a:ext uri="{FF2B5EF4-FFF2-40B4-BE49-F238E27FC236}">
                    <a16:creationId xmlns:a16="http://schemas.microsoft.com/office/drawing/2014/main" xmlns="" id="{DAE5BC15-7F25-40A4-854C-57175F119CFE}"/>
                  </a:ext>
                </a:extLst>
              </p:cNvPr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266;p37">
                <a:extLst>
                  <a:ext uri="{FF2B5EF4-FFF2-40B4-BE49-F238E27FC236}">
                    <a16:creationId xmlns:a16="http://schemas.microsoft.com/office/drawing/2014/main" xmlns="" id="{9BC81052-A36A-48F3-85F0-AF6950D2497B}"/>
                  </a:ext>
                </a:extLst>
              </p:cNvPr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267;p37">
                <a:extLst>
                  <a:ext uri="{FF2B5EF4-FFF2-40B4-BE49-F238E27FC236}">
                    <a16:creationId xmlns:a16="http://schemas.microsoft.com/office/drawing/2014/main" xmlns="" id="{076B5969-7FD9-4568-B0D1-61BB73052BBC}"/>
                  </a:ext>
                </a:extLst>
              </p:cNvPr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268;p37">
                <a:extLst>
                  <a:ext uri="{FF2B5EF4-FFF2-40B4-BE49-F238E27FC236}">
                    <a16:creationId xmlns:a16="http://schemas.microsoft.com/office/drawing/2014/main" xmlns="" id="{0DCEB8C2-BE0A-46A7-9BAE-0844C2BACB58}"/>
                  </a:ext>
                </a:extLst>
              </p:cNvPr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269;p37">
                <a:extLst>
                  <a:ext uri="{FF2B5EF4-FFF2-40B4-BE49-F238E27FC236}">
                    <a16:creationId xmlns:a16="http://schemas.microsoft.com/office/drawing/2014/main" xmlns="" id="{0AA6532A-1202-4D3C-966B-CAE265A44793}"/>
                  </a:ext>
                </a:extLst>
              </p:cNvPr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3270;p37">
                <a:extLst>
                  <a:ext uri="{FF2B5EF4-FFF2-40B4-BE49-F238E27FC236}">
                    <a16:creationId xmlns:a16="http://schemas.microsoft.com/office/drawing/2014/main" xmlns="" id="{F6D98714-6A14-48C8-9841-11D6C42FD5F0}"/>
                  </a:ext>
                </a:extLst>
              </p:cNvPr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271;p37">
                <a:extLst>
                  <a:ext uri="{FF2B5EF4-FFF2-40B4-BE49-F238E27FC236}">
                    <a16:creationId xmlns:a16="http://schemas.microsoft.com/office/drawing/2014/main" xmlns="" id="{226E80DF-BDFD-49C9-8A23-C98DAC9D85E3}"/>
                  </a:ext>
                </a:extLst>
              </p:cNvPr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3272;p37">
                <a:extLst>
                  <a:ext uri="{FF2B5EF4-FFF2-40B4-BE49-F238E27FC236}">
                    <a16:creationId xmlns:a16="http://schemas.microsoft.com/office/drawing/2014/main" xmlns="" id="{489D5192-C2E4-4C8C-BCE5-BAFF9D908F1E}"/>
                  </a:ext>
                </a:extLst>
              </p:cNvPr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273;p37">
              <a:extLst>
                <a:ext uri="{FF2B5EF4-FFF2-40B4-BE49-F238E27FC236}">
                  <a16:creationId xmlns:a16="http://schemas.microsoft.com/office/drawing/2014/main" xmlns="" id="{457E5B12-2439-49AF-9106-B59A7CC50304}"/>
                </a:ext>
              </a:extLst>
            </p:cNvPr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127" name="Google Shape;3274;p37">
                <a:extLst>
                  <a:ext uri="{FF2B5EF4-FFF2-40B4-BE49-F238E27FC236}">
                    <a16:creationId xmlns:a16="http://schemas.microsoft.com/office/drawing/2014/main" xmlns="" id="{F7119380-57BD-475B-9ADD-39CDA6570D40}"/>
                  </a:ext>
                </a:extLst>
              </p:cNvPr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3275;p37">
                <a:extLst>
                  <a:ext uri="{FF2B5EF4-FFF2-40B4-BE49-F238E27FC236}">
                    <a16:creationId xmlns:a16="http://schemas.microsoft.com/office/drawing/2014/main" xmlns="" id="{9239A306-3400-453E-BD9C-AF240411D352}"/>
                  </a:ext>
                </a:extLst>
              </p:cNvPr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5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3276;p37">
                <a:extLst>
                  <a:ext uri="{FF2B5EF4-FFF2-40B4-BE49-F238E27FC236}">
                    <a16:creationId xmlns:a16="http://schemas.microsoft.com/office/drawing/2014/main" xmlns="" id="{8DA47422-B063-46B3-8D5F-4AFBD4024A2A}"/>
                  </a:ext>
                </a:extLst>
              </p:cNvPr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3277;p37">
                <a:extLst>
                  <a:ext uri="{FF2B5EF4-FFF2-40B4-BE49-F238E27FC236}">
                    <a16:creationId xmlns:a16="http://schemas.microsoft.com/office/drawing/2014/main" xmlns="" id="{D5363507-46C1-4A78-9E0E-55FE8B700EA9}"/>
                  </a:ext>
                </a:extLst>
              </p:cNvPr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3278;p37">
                <a:extLst>
                  <a:ext uri="{FF2B5EF4-FFF2-40B4-BE49-F238E27FC236}">
                    <a16:creationId xmlns:a16="http://schemas.microsoft.com/office/drawing/2014/main" xmlns="" id="{5433E6B9-B141-4DB6-9108-72D7B4EFC55C}"/>
                  </a:ext>
                </a:extLst>
              </p:cNvPr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596" h="366021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3279;p37">
                <a:extLst>
                  <a:ext uri="{FF2B5EF4-FFF2-40B4-BE49-F238E27FC236}">
                    <a16:creationId xmlns:a16="http://schemas.microsoft.com/office/drawing/2014/main" xmlns="" id="{76185ED7-E22B-442A-B406-ED5753B50805}"/>
                  </a:ext>
                </a:extLst>
              </p:cNvPr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3280;p37">
                <a:extLst>
                  <a:ext uri="{FF2B5EF4-FFF2-40B4-BE49-F238E27FC236}">
                    <a16:creationId xmlns:a16="http://schemas.microsoft.com/office/drawing/2014/main" xmlns="" id="{8F3F3C91-72E1-49F4-9C0B-4F24E139F241}"/>
                  </a:ext>
                </a:extLst>
              </p:cNvPr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557" h="185070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3281;p37">
                <a:extLst>
                  <a:ext uri="{FF2B5EF4-FFF2-40B4-BE49-F238E27FC236}">
                    <a16:creationId xmlns:a16="http://schemas.microsoft.com/office/drawing/2014/main" xmlns="" id="{DB91F3A8-1979-49C6-AD56-36A76594364E}"/>
                  </a:ext>
                </a:extLst>
              </p:cNvPr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3282;p37">
                <a:extLst>
                  <a:ext uri="{FF2B5EF4-FFF2-40B4-BE49-F238E27FC236}">
                    <a16:creationId xmlns:a16="http://schemas.microsoft.com/office/drawing/2014/main" xmlns="" id="{080335D2-26DE-4304-83C4-760A49996D37}"/>
                  </a:ext>
                </a:extLst>
              </p:cNvPr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3283;p37">
                <a:extLst>
                  <a:ext uri="{FF2B5EF4-FFF2-40B4-BE49-F238E27FC236}">
                    <a16:creationId xmlns:a16="http://schemas.microsoft.com/office/drawing/2014/main" xmlns="" id="{EDDAC2AC-721D-4C38-B2F9-BE835C23AEAA}"/>
                  </a:ext>
                </a:extLst>
              </p:cNvPr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284;p37">
                <a:extLst>
                  <a:ext uri="{FF2B5EF4-FFF2-40B4-BE49-F238E27FC236}">
                    <a16:creationId xmlns:a16="http://schemas.microsoft.com/office/drawing/2014/main" xmlns="" id="{0A9DAAC9-BAC8-47AA-9034-951B9BB79911}"/>
                  </a:ext>
                </a:extLst>
              </p:cNvPr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4" h="33147" extrusionOk="0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3285;p37">
                <a:extLst>
                  <a:ext uri="{FF2B5EF4-FFF2-40B4-BE49-F238E27FC236}">
                    <a16:creationId xmlns:a16="http://schemas.microsoft.com/office/drawing/2014/main" xmlns="" id="{D371AD19-0BED-4E8D-AFA4-7E1B4ADFC4B8}"/>
                  </a:ext>
                </a:extLst>
              </p:cNvPr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286;p37">
                <a:extLst>
                  <a:ext uri="{FF2B5EF4-FFF2-40B4-BE49-F238E27FC236}">
                    <a16:creationId xmlns:a16="http://schemas.microsoft.com/office/drawing/2014/main" xmlns="" id="{659917FC-F52F-476A-80E4-9E687A2F3F24}"/>
                  </a:ext>
                </a:extLst>
              </p:cNvPr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3287;p37">
                <a:extLst>
                  <a:ext uri="{FF2B5EF4-FFF2-40B4-BE49-F238E27FC236}">
                    <a16:creationId xmlns:a16="http://schemas.microsoft.com/office/drawing/2014/main" xmlns="" id="{FBA4B5AF-D812-41EC-9A12-79251F3D3333}"/>
                  </a:ext>
                </a:extLst>
              </p:cNvPr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288;p37">
                <a:extLst>
                  <a:ext uri="{FF2B5EF4-FFF2-40B4-BE49-F238E27FC236}">
                    <a16:creationId xmlns:a16="http://schemas.microsoft.com/office/drawing/2014/main" xmlns="" id="{707E4F57-2B63-4812-A69F-1FE754D78437}"/>
                  </a:ext>
                </a:extLst>
              </p:cNvPr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842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289;p37">
                <a:extLst>
                  <a:ext uri="{FF2B5EF4-FFF2-40B4-BE49-F238E27FC236}">
                    <a16:creationId xmlns:a16="http://schemas.microsoft.com/office/drawing/2014/main" xmlns="" id="{880C7679-364A-4D0C-AF3B-9EEABE889374}"/>
                  </a:ext>
                </a:extLst>
              </p:cNvPr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3290;p37">
              <a:extLst>
                <a:ext uri="{FF2B5EF4-FFF2-40B4-BE49-F238E27FC236}">
                  <a16:creationId xmlns:a16="http://schemas.microsoft.com/office/drawing/2014/main" xmlns="" id="{DEAAFC27-4490-411B-83EF-CD8DD7A7EB46}"/>
                </a:ext>
              </a:extLst>
            </p:cNvPr>
            <p:cNvSpPr/>
            <p:nvPr/>
          </p:nvSpPr>
          <p:spPr>
            <a:xfrm>
              <a:off x="2890886" y="2508793"/>
              <a:ext cx="205462" cy="301290"/>
            </a:xfrm>
            <a:custGeom>
              <a:avLst/>
              <a:gdLst/>
              <a:ahLst/>
              <a:cxnLst/>
              <a:rect l="l" t="t" r="r" b="b"/>
              <a:pathLst>
                <a:path w="205462" h="301290" extrusionOk="0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291;p37">
              <a:extLst>
                <a:ext uri="{FF2B5EF4-FFF2-40B4-BE49-F238E27FC236}">
                  <a16:creationId xmlns:a16="http://schemas.microsoft.com/office/drawing/2014/main" xmlns="" id="{CF2A86C0-CF4F-4576-9D6B-72FD7C2AEFC9}"/>
                </a:ext>
              </a:extLst>
            </p:cNvPr>
            <p:cNvSpPr/>
            <p:nvPr/>
          </p:nvSpPr>
          <p:spPr>
            <a:xfrm>
              <a:off x="2906291" y="2506021"/>
              <a:ext cx="98213" cy="121997"/>
            </a:xfrm>
            <a:custGeom>
              <a:avLst/>
              <a:gdLst/>
              <a:ahLst/>
              <a:cxnLst/>
              <a:rect l="l" t="t" r="r" b="b"/>
              <a:pathLst>
                <a:path w="98213" h="121997" extrusionOk="0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292;p37">
              <a:extLst>
                <a:ext uri="{FF2B5EF4-FFF2-40B4-BE49-F238E27FC236}">
                  <a16:creationId xmlns:a16="http://schemas.microsoft.com/office/drawing/2014/main" xmlns="" id="{E776F0EF-529D-4D57-8A91-0E6A158821EC}"/>
                </a:ext>
              </a:extLst>
            </p:cNvPr>
            <p:cNvSpPr/>
            <p:nvPr/>
          </p:nvSpPr>
          <p:spPr>
            <a:xfrm>
              <a:off x="2925684" y="2638202"/>
              <a:ext cx="121328" cy="136036"/>
            </a:xfrm>
            <a:custGeom>
              <a:avLst/>
              <a:gdLst/>
              <a:ahLst/>
              <a:cxnLst/>
              <a:rect l="l" t="t" r="r" b="b"/>
              <a:pathLst>
                <a:path w="121328" h="136036" extrusionOk="0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293;p37">
              <a:extLst>
                <a:ext uri="{FF2B5EF4-FFF2-40B4-BE49-F238E27FC236}">
                  <a16:creationId xmlns:a16="http://schemas.microsoft.com/office/drawing/2014/main" xmlns="" id="{61DF1029-D41D-4CBC-9A6F-E8AD5F17B409}"/>
                </a:ext>
              </a:extLst>
            </p:cNvPr>
            <p:cNvSpPr/>
            <p:nvPr/>
          </p:nvSpPr>
          <p:spPr>
            <a:xfrm>
              <a:off x="2718513" y="2692113"/>
              <a:ext cx="229495" cy="326875"/>
            </a:xfrm>
            <a:custGeom>
              <a:avLst/>
              <a:gdLst/>
              <a:ahLst/>
              <a:cxnLst/>
              <a:rect l="l" t="t" r="r" b="b"/>
              <a:pathLst>
                <a:path w="229495" h="326875" extrusionOk="0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294;p37">
              <a:extLst>
                <a:ext uri="{FF2B5EF4-FFF2-40B4-BE49-F238E27FC236}">
                  <a16:creationId xmlns:a16="http://schemas.microsoft.com/office/drawing/2014/main" xmlns="" id="{47BE8A37-D696-4B3E-9847-E539B34440D1}"/>
                </a:ext>
              </a:extLst>
            </p:cNvPr>
            <p:cNvSpPr/>
            <p:nvPr/>
          </p:nvSpPr>
          <p:spPr>
            <a:xfrm>
              <a:off x="2890388" y="2682707"/>
              <a:ext cx="176857" cy="233853"/>
            </a:xfrm>
            <a:custGeom>
              <a:avLst/>
              <a:gdLst/>
              <a:ahLst/>
              <a:cxnLst/>
              <a:rect l="l" t="t" r="r" b="b"/>
              <a:pathLst>
                <a:path w="176857" h="233853" extrusionOk="0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295;p37">
              <a:extLst>
                <a:ext uri="{FF2B5EF4-FFF2-40B4-BE49-F238E27FC236}">
                  <a16:creationId xmlns:a16="http://schemas.microsoft.com/office/drawing/2014/main" xmlns="" id="{0351E6FB-6D6C-4884-BF6E-61C25445311B}"/>
                </a:ext>
              </a:extLst>
            </p:cNvPr>
            <p:cNvSpPr/>
            <p:nvPr/>
          </p:nvSpPr>
          <p:spPr>
            <a:xfrm>
              <a:off x="2921860" y="2515790"/>
              <a:ext cx="130560" cy="160797"/>
            </a:xfrm>
            <a:custGeom>
              <a:avLst/>
              <a:gdLst/>
              <a:ahLst/>
              <a:cxnLst/>
              <a:rect l="l" t="t" r="r" b="b"/>
              <a:pathLst>
                <a:path w="130560" h="160797" extrusionOk="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296;p37">
              <a:extLst>
                <a:ext uri="{FF2B5EF4-FFF2-40B4-BE49-F238E27FC236}">
                  <a16:creationId xmlns:a16="http://schemas.microsoft.com/office/drawing/2014/main" xmlns="" id="{C30DE746-BA89-42AC-816A-E75B946698D0}"/>
                </a:ext>
              </a:extLst>
            </p:cNvPr>
            <p:cNvSpPr/>
            <p:nvPr/>
          </p:nvSpPr>
          <p:spPr>
            <a:xfrm>
              <a:off x="2927048" y="2514816"/>
              <a:ext cx="130747" cy="123290"/>
            </a:xfrm>
            <a:custGeom>
              <a:avLst/>
              <a:gdLst/>
              <a:ahLst/>
              <a:cxnLst/>
              <a:rect l="l" t="t" r="r" b="b"/>
              <a:pathLst>
                <a:path w="130747" h="123290" extrusionOk="0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297;p37">
              <a:extLst>
                <a:ext uri="{FF2B5EF4-FFF2-40B4-BE49-F238E27FC236}">
                  <a16:creationId xmlns:a16="http://schemas.microsoft.com/office/drawing/2014/main" xmlns="" id="{92B6FDBB-8814-4591-A14A-0929FAA2D02E}"/>
                </a:ext>
              </a:extLst>
            </p:cNvPr>
            <p:cNvSpPr/>
            <p:nvPr/>
          </p:nvSpPr>
          <p:spPr>
            <a:xfrm>
              <a:off x="2770258" y="3324285"/>
              <a:ext cx="102779" cy="78901"/>
            </a:xfrm>
            <a:custGeom>
              <a:avLst/>
              <a:gdLst/>
              <a:ahLst/>
              <a:cxnLst/>
              <a:rect l="l" t="t" r="r" b="b"/>
              <a:pathLst>
                <a:path w="102779" h="78901" extrusionOk="0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298;p37">
              <a:extLst>
                <a:ext uri="{FF2B5EF4-FFF2-40B4-BE49-F238E27FC236}">
                  <a16:creationId xmlns:a16="http://schemas.microsoft.com/office/drawing/2014/main" xmlns="" id="{523AC8C1-74E9-45AD-A902-2B3BCC28A6F8}"/>
                </a:ext>
              </a:extLst>
            </p:cNvPr>
            <p:cNvSpPr/>
            <p:nvPr/>
          </p:nvSpPr>
          <p:spPr>
            <a:xfrm>
              <a:off x="2770711" y="3349338"/>
              <a:ext cx="102274" cy="53559"/>
            </a:xfrm>
            <a:custGeom>
              <a:avLst/>
              <a:gdLst/>
              <a:ahLst/>
              <a:cxnLst/>
              <a:rect l="l" t="t" r="r" b="b"/>
              <a:pathLst>
                <a:path w="102274" h="53559" extrusionOk="0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299;p37">
              <a:extLst>
                <a:ext uri="{FF2B5EF4-FFF2-40B4-BE49-F238E27FC236}">
                  <a16:creationId xmlns:a16="http://schemas.microsoft.com/office/drawing/2014/main" xmlns="" id="{D63FBA64-1194-4002-B4EE-E1E5268410EB}"/>
                </a:ext>
              </a:extLst>
            </p:cNvPr>
            <p:cNvSpPr/>
            <p:nvPr/>
          </p:nvSpPr>
          <p:spPr>
            <a:xfrm>
              <a:off x="2718772" y="3290474"/>
              <a:ext cx="94135" cy="73100"/>
            </a:xfrm>
            <a:custGeom>
              <a:avLst/>
              <a:gdLst/>
              <a:ahLst/>
              <a:cxnLst/>
              <a:rect l="l" t="t" r="r" b="b"/>
              <a:pathLst>
                <a:path w="94135" h="73100" extrusionOk="0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300;p37">
              <a:extLst>
                <a:ext uri="{FF2B5EF4-FFF2-40B4-BE49-F238E27FC236}">
                  <a16:creationId xmlns:a16="http://schemas.microsoft.com/office/drawing/2014/main" xmlns="" id="{37290945-750B-435D-99F6-1F55B32FED1F}"/>
                </a:ext>
              </a:extLst>
            </p:cNvPr>
            <p:cNvSpPr/>
            <p:nvPr/>
          </p:nvSpPr>
          <p:spPr>
            <a:xfrm>
              <a:off x="2719200" y="3314572"/>
              <a:ext cx="93731" cy="48987"/>
            </a:xfrm>
            <a:custGeom>
              <a:avLst/>
              <a:gdLst/>
              <a:ahLst/>
              <a:cxnLst/>
              <a:rect l="l" t="t" r="r" b="b"/>
              <a:pathLst>
                <a:path w="93731" h="48987" extrusionOk="0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301;p37">
              <a:extLst>
                <a:ext uri="{FF2B5EF4-FFF2-40B4-BE49-F238E27FC236}">
                  <a16:creationId xmlns:a16="http://schemas.microsoft.com/office/drawing/2014/main" xmlns="" id="{526CA55B-3E7B-4827-87C8-F9C1983A68B3}"/>
                </a:ext>
              </a:extLst>
            </p:cNvPr>
            <p:cNvSpPr/>
            <p:nvPr/>
          </p:nvSpPr>
          <p:spPr>
            <a:xfrm>
              <a:off x="2753699" y="2913665"/>
              <a:ext cx="223980" cy="387148"/>
            </a:xfrm>
            <a:custGeom>
              <a:avLst/>
              <a:gdLst/>
              <a:ahLst/>
              <a:cxnLst/>
              <a:rect l="l" t="t" r="r" b="b"/>
              <a:pathLst>
                <a:path w="223980" h="387148" extrusionOk="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302;p37">
              <a:extLst>
                <a:ext uri="{FF2B5EF4-FFF2-40B4-BE49-F238E27FC236}">
                  <a16:creationId xmlns:a16="http://schemas.microsoft.com/office/drawing/2014/main" xmlns="" id="{4250CB52-6C3F-45BC-9BA3-0F33C323DF71}"/>
                </a:ext>
              </a:extLst>
            </p:cNvPr>
            <p:cNvSpPr/>
            <p:nvPr/>
          </p:nvSpPr>
          <p:spPr>
            <a:xfrm>
              <a:off x="2814713" y="2914427"/>
              <a:ext cx="222989" cy="419220"/>
            </a:xfrm>
            <a:custGeom>
              <a:avLst/>
              <a:gdLst/>
              <a:ahLst/>
              <a:cxnLst/>
              <a:rect l="l" t="t" r="r" b="b"/>
              <a:pathLst>
                <a:path w="222989" h="419220" extrusionOk="0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303;p37">
              <a:extLst>
                <a:ext uri="{FF2B5EF4-FFF2-40B4-BE49-F238E27FC236}">
                  <a16:creationId xmlns:a16="http://schemas.microsoft.com/office/drawing/2014/main" xmlns="" id="{1A9C90E0-794C-4A8B-A23E-63A2DF123D25}"/>
                </a:ext>
              </a:extLst>
            </p:cNvPr>
            <p:cNvSpPr/>
            <p:nvPr/>
          </p:nvSpPr>
          <p:spPr>
            <a:xfrm>
              <a:off x="2731717" y="2888138"/>
              <a:ext cx="333476" cy="307358"/>
            </a:xfrm>
            <a:custGeom>
              <a:avLst/>
              <a:gdLst/>
              <a:ahLst/>
              <a:cxnLst/>
              <a:rect l="l" t="t" r="r" b="b"/>
              <a:pathLst>
                <a:path w="333476" h="307358" extrusionOk="0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304;p37">
              <a:extLst>
                <a:ext uri="{FF2B5EF4-FFF2-40B4-BE49-F238E27FC236}">
                  <a16:creationId xmlns:a16="http://schemas.microsoft.com/office/drawing/2014/main" xmlns="" id="{88549208-A424-4E20-9260-A707CD96A645}"/>
                </a:ext>
              </a:extLst>
            </p:cNvPr>
            <p:cNvSpPr/>
            <p:nvPr/>
          </p:nvSpPr>
          <p:spPr>
            <a:xfrm>
              <a:off x="2999836" y="2706202"/>
              <a:ext cx="116284" cy="406848"/>
            </a:xfrm>
            <a:custGeom>
              <a:avLst/>
              <a:gdLst/>
              <a:ahLst/>
              <a:cxnLst/>
              <a:rect l="l" t="t" r="r" b="b"/>
              <a:pathLst>
                <a:path w="116284" h="406848" extrusionOk="0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305;p37">
              <a:extLst>
                <a:ext uri="{FF2B5EF4-FFF2-40B4-BE49-F238E27FC236}">
                  <a16:creationId xmlns:a16="http://schemas.microsoft.com/office/drawing/2014/main" xmlns="" id="{AE287EAE-355F-438D-883C-32F0F1B32F8F}"/>
                </a:ext>
              </a:extLst>
            </p:cNvPr>
            <p:cNvSpPr/>
            <p:nvPr/>
          </p:nvSpPr>
          <p:spPr>
            <a:xfrm>
              <a:off x="3022743" y="2701064"/>
              <a:ext cx="69955" cy="89236"/>
            </a:xfrm>
            <a:custGeom>
              <a:avLst/>
              <a:gdLst/>
              <a:ahLst/>
              <a:cxnLst/>
              <a:rect l="l" t="t" r="r" b="b"/>
              <a:pathLst>
                <a:path w="69955" h="89236" extrusionOk="0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3306;p37">
              <a:extLst>
                <a:ext uri="{FF2B5EF4-FFF2-40B4-BE49-F238E27FC236}">
                  <a16:creationId xmlns:a16="http://schemas.microsoft.com/office/drawing/2014/main" xmlns="" id="{346DBAB5-BF85-410D-AEC1-E5A24EAB08B8}"/>
                </a:ext>
              </a:extLst>
            </p:cNvPr>
            <p:cNvSpPr/>
            <p:nvPr/>
          </p:nvSpPr>
          <p:spPr>
            <a:xfrm>
              <a:off x="2885136" y="2682643"/>
              <a:ext cx="59968" cy="63096"/>
            </a:xfrm>
            <a:custGeom>
              <a:avLst/>
              <a:gdLst/>
              <a:ahLst/>
              <a:cxnLst/>
              <a:rect l="l" t="t" r="r" b="b"/>
              <a:pathLst>
                <a:path w="59968" h="63096" extrusionOk="0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3307;p37">
              <a:extLst>
                <a:ext uri="{FF2B5EF4-FFF2-40B4-BE49-F238E27FC236}">
                  <a16:creationId xmlns:a16="http://schemas.microsoft.com/office/drawing/2014/main" xmlns="" id="{37221E55-B407-4ABC-BBDE-8238C8545F97}"/>
                </a:ext>
              </a:extLst>
            </p:cNvPr>
            <p:cNvSpPr/>
            <p:nvPr/>
          </p:nvSpPr>
          <p:spPr>
            <a:xfrm>
              <a:off x="4136405" y="305709"/>
              <a:ext cx="1608303" cy="2009690"/>
            </a:xfrm>
            <a:custGeom>
              <a:avLst/>
              <a:gdLst/>
              <a:ahLst/>
              <a:cxnLst/>
              <a:rect l="l" t="t" r="r" b="b"/>
              <a:pathLst>
                <a:path w="1608303" h="2009690" extrusionOk="0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3308;p37">
              <a:extLst>
                <a:ext uri="{FF2B5EF4-FFF2-40B4-BE49-F238E27FC236}">
                  <a16:creationId xmlns:a16="http://schemas.microsoft.com/office/drawing/2014/main" xmlns="" id="{F51114F3-3E51-4323-B5AA-258014615BEB}"/>
                </a:ext>
              </a:extLst>
            </p:cNvPr>
            <p:cNvSpPr/>
            <p:nvPr/>
          </p:nvSpPr>
          <p:spPr>
            <a:xfrm>
              <a:off x="4119583" y="322825"/>
              <a:ext cx="1594925" cy="1994313"/>
            </a:xfrm>
            <a:custGeom>
              <a:avLst/>
              <a:gdLst/>
              <a:ahLst/>
              <a:cxnLst/>
              <a:rect l="l" t="t" r="r" b="b"/>
              <a:pathLst>
                <a:path w="1594925" h="1994313" extrusionOk="0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3309;p37">
              <a:extLst>
                <a:ext uri="{FF2B5EF4-FFF2-40B4-BE49-F238E27FC236}">
                  <a16:creationId xmlns:a16="http://schemas.microsoft.com/office/drawing/2014/main" xmlns="" id="{E38B5E2A-D581-4851-9E48-E73E188E8E9C}"/>
                </a:ext>
              </a:extLst>
            </p:cNvPr>
            <p:cNvSpPr/>
            <p:nvPr/>
          </p:nvSpPr>
          <p:spPr>
            <a:xfrm>
              <a:off x="4241517" y="588041"/>
              <a:ext cx="58543" cy="817911"/>
            </a:xfrm>
            <a:custGeom>
              <a:avLst/>
              <a:gdLst/>
              <a:ahLst/>
              <a:cxnLst/>
              <a:rect l="l" t="t" r="r" b="b"/>
              <a:pathLst>
                <a:path w="58543" h="817911" extrusionOk="0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3310;p37">
              <a:extLst>
                <a:ext uri="{FF2B5EF4-FFF2-40B4-BE49-F238E27FC236}">
                  <a16:creationId xmlns:a16="http://schemas.microsoft.com/office/drawing/2014/main" xmlns="" id="{7CA6F245-E136-44CC-B171-A9E7428C7830}"/>
                </a:ext>
              </a:extLst>
            </p:cNvPr>
            <p:cNvSpPr/>
            <p:nvPr/>
          </p:nvSpPr>
          <p:spPr>
            <a:xfrm>
              <a:off x="4241517" y="1216214"/>
              <a:ext cx="58448" cy="189833"/>
            </a:xfrm>
            <a:custGeom>
              <a:avLst/>
              <a:gdLst/>
              <a:ahLst/>
              <a:cxnLst/>
              <a:rect l="l" t="t" r="r" b="b"/>
              <a:pathLst>
                <a:path w="58448" h="189833" extrusionOk="0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3311;p37">
              <a:extLst>
                <a:ext uri="{FF2B5EF4-FFF2-40B4-BE49-F238E27FC236}">
                  <a16:creationId xmlns:a16="http://schemas.microsoft.com/office/drawing/2014/main" xmlns="" id="{C9B57FA8-1B97-46C3-AE76-DF6A6950941A}"/>
                </a:ext>
              </a:extLst>
            </p:cNvPr>
            <p:cNvSpPr/>
            <p:nvPr/>
          </p:nvSpPr>
          <p:spPr>
            <a:xfrm>
              <a:off x="4424940" y="694149"/>
              <a:ext cx="58353" cy="818006"/>
            </a:xfrm>
            <a:custGeom>
              <a:avLst/>
              <a:gdLst/>
              <a:ahLst/>
              <a:cxnLst/>
              <a:rect l="l" t="t" r="r" b="b"/>
              <a:pathLst>
                <a:path w="58353" h="818006" extrusionOk="0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312;p37">
              <a:extLst>
                <a:ext uri="{FF2B5EF4-FFF2-40B4-BE49-F238E27FC236}">
                  <a16:creationId xmlns:a16="http://schemas.microsoft.com/office/drawing/2014/main" xmlns="" id="{28BDE745-2EE1-403F-B80E-183FD54CAEB1}"/>
                </a:ext>
              </a:extLst>
            </p:cNvPr>
            <p:cNvSpPr/>
            <p:nvPr/>
          </p:nvSpPr>
          <p:spPr>
            <a:xfrm>
              <a:off x="4424940" y="1350993"/>
              <a:ext cx="58353" cy="161258"/>
            </a:xfrm>
            <a:custGeom>
              <a:avLst/>
              <a:gdLst/>
              <a:ahLst/>
              <a:cxnLst/>
              <a:rect l="l" t="t" r="r" b="b"/>
              <a:pathLst>
                <a:path w="58353" h="161258" extrusionOk="0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313;p37">
              <a:extLst>
                <a:ext uri="{FF2B5EF4-FFF2-40B4-BE49-F238E27FC236}">
                  <a16:creationId xmlns:a16="http://schemas.microsoft.com/office/drawing/2014/main" xmlns="" id="{9FCB31EC-8772-4334-A23D-32A4D81E177C}"/>
                </a:ext>
              </a:extLst>
            </p:cNvPr>
            <p:cNvSpPr/>
            <p:nvPr/>
          </p:nvSpPr>
          <p:spPr>
            <a:xfrm>
              <a:off x="4608458" y="801877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314;p37">
              <a:extLst>
                <a:ext uri="{FF2B5EF4-FFF2-40B4-BE49-F238E27FC236}">
                  <a16:creationId xmlns:a16="http://schemas.microsoft.com/office/drawing/2014/main" xmlns="" id="{5A4188E9-9DEC-4E19-85DC-E6F6E95EE889}"/>
                </a:ext>
              </a:extLst>
            </p:cNvPr>
            <p:cNvSpPr/>
            <p:nvPr/>
          </p:nvSpPr>
          <p:spPr>
            <a:xfrm>
              <a:off x="4608458" y="1266316"/>
              <a:ext cx="59113" cy="352044"/>
            </a:xfrm>
            <a:custGeom>
              <a:avLst/>
              <a:gdLst/>
              <a:ahLst/>
              <a:cxnLst/>
              <a:rect l="l" t="t" r="r" b="b"/>
              <a:pathLst>
                <a:path w="59113" h="352044" extrusionOk="0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315;p37">
              <a:extLst>
                <a:ext uri="{FF2B5EF4-FFF2-40B4-BE49-F238E27FC236}">
                  <a16:creationId xmlns:a16="http://schemas.microsoft.com/office/drawing/2014/main" xmlns="" id="{B51F4F8E-68D2-4F77-A940-82D06506F283}"/>
                </a:ext>
              </a:extLst>
            </p:cNvPr>
            <p:cNvSpPr/>
            <p:nvPr/>
          </p:nvSpPr>
          <p:spPr>
            <a:xfrm>
              <a:off x="4793306" y="908938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3316;p37">
              <a:extLst>
                <a:ext uri="{FF2B5EF4-FFF2-40B4-BE49-F238E27FC236}">
                  <a16:creationId xmlns:a16="http://schemas.microsoft.com/office/drawing/2014/main" xmlns="" id="{8D4977A1-63E6-445E-ACF9-E4103932370B}"/>
                </a:ext>
              </a:extLst>
            </p:cNvPr>
            <p:cNvSpPr/>
            <p:nvPr/>
          </p:nvSpPr>
          <p:spPr>
            <a:xfrm>
              <a:off x="4793306" y="1421097"/>
              <a:ext cx="58923" cy="304228"/>
            </a:xfrm>
            <a:custGeom>
              <a:avLst/>
              <a:gdLst/>
              <a:ahLst/>
              <a:cxnLst/>
              <a:rect l="l" t="t" r="r" b="b"/>
              <a:pathLst>
                <a:path w="58923" h="304228" extrusionOk="0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3317;p37">
              <a:extLst>
                <a:ext uri="{FF2B5EF4-FFF2-40B4-BE49-F238E27FC236}">
                  <a16:creationId xmlns:a16="http://schemas.microsoft.com/office/drawing/2014/main" xmlns="" id="{3AE26880-BEA5-41B9-8611-130BCDE66D9D}"/>
                </a:ext>
              </a:extLst>
            </p:cNvPr>
            <p:cNvSpPr/>
            <p:nvPr/>
          </p:nvSpPr>
          <p:spPr>
            <a:xfrm>
              <a:off x="4978440" y="1016189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3318;p37">
              <a:extLst>
                <a:ext uri="{FF2B5EF4-FFF2-40B4-BE49-F238E27FC236}">
                  <a16:creationId xmlns:a16="http://schemas.microsoft.com/office/drawing/2014/main" xmlns="" id="{624AF1D0-F58C-4D11-BA25-F140A37BB1A6}"/>
                </a:ext>
              </a:extLst>
            </p:cNvPr>
            <p:cNvSpPr/>
            <p:nvPr/>
          </p:nvSpPr>
          <p:spPr>
            <a:xfrm>
              <a:off x="4978440" y="1384997"/>
              <a:ext cx="59493" cy="447484"/>
            </a:xfrm>
            <a:custGeom>
              <a:avLst/>
              <a:gdLst/>
              <a:ahLst/>
              <a:cxnLst/>
              <a:rect l="l" t="t" r="r" b="b"/>
              <a:pathLst>
                <a:path w="59493" h="447484" extrusionOk="0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3319;p37">
              <a:extLst>
                <a:ext uri="{FF2B5EF4-FFF2-40B4-BE49-F238E27FC236}">
                  <a16:creationId xmlns:a16="http://schemas.microsoft.com/office/drawing/2014/main" xmlns="" id="{19F26B9D-F4F3-4349-A303-FCC5650FCDE9}"/>
                </a:ext>
              </a:extLst>
            </p:cNvPr>
            <p:cNvSpPr/>
            <p:nvPr/>
          </p:nvSpPr>
          <p:spPr>
            <a:xfrm>
              <a:off x="5164524" y="1123917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3320;p37">
              <a:extLst>
                <a:ext uri="{FF2B5EF4-FFF2-40B4-BE49-F238E27FC236}">
                  <a16:creationId xmlns:a16="http://schemas.microsoft.com/office/drawing/2014/main" xmlns="" id="{1C7C5596-316A-4D22-AD5E-3949AFF5299F}"/>
                </a:ext>
              </a:extLst>
            </p:cNvPr>
            <p:cNvSpPr/>
            <p:nvPr/>
          </p:nvSpPr>
          <p:spPr>
            <a:xfrm>
              <a:off x="5164524" y="1368614"/>
              <a:ext cx="59968" cy="571500"/>
            </a:xfrm>
            <a:custGeom>
              <a:avLst/>
              <a:gdLst/>
              <a:ahLst/>
              <a:cxnLst/>
              <a:rect l="l" t="t" r="r" b="b"/>
              <a:pathLst>
                <a:path w="59968" h="571500" extrusionOk="0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3321;p37">
              <a:extLst>
                <a:ext uri="{FF2B5EF4-FFF2-40B4-BE49-F238E27FC236}">
                  <a16:creationId xmlns:a16="http://schemas.microsoft.com/office/drawing/2014/main" xmlns="" id="{5B4DD72D-2337-4475-A36D-B227162EF134}"/>
                </a:ext>
              </a:extLst>
            </p:cNvPr>
            <p:cNvSpPr/>
            <p:nvPr/>
          </p:nvSpPr>
          <p:spPr>
            <a:xfrm>
              <a:off x="5351084" y="1231931"/>
              <a:ext cx="61014" cy="816578"/>
            </a:xfrm>
            <a:custGeom>
              <a:avLst/>
              <a:gdLst/>
              <a:ahLst/>
              <a:cxnLst/>
              <a:rect l="l" t="t" r="r" b="b"/>
              <a:pathLst>
                <a:path w="61014" h="816578" extrusionOk="0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3322;p37">
              <a:extLst>
                <a:ext uri="{FF2B5EF4-FFF2-40B4-BE49-F238E27FC236}">
                  <a16:creationId xmlns:a16="http://schemas.microsoft.com/office/drawing/2014/main" xmlns="" id="{05601DC8-384E-4572-9547-33042AE48C89}"/>
                </a:ext>
              </a:extLst>
            </p:cNvPr>
            <p:cNvSpPr/>
            <p:nvPr/>
          </p:nvSpPr>
          <p:spPr>
            <a:xfrm>
              <a:off x="5351179" y="1342992"/>
              <a:ext cx="60443" cy="705135"/>
            </a:xfrm>
            <a:custGeom>
              <a:avLst/>
              <a:gdLst/>
              <a:ahLst/>
              <a:cxnLst/>
              <a:rect l="l" t="t" r="r" b="b"/>
              <a:pathLst>
                <a:path w="60443" h="705135" extrusionOk="0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3323;p37">
              <a:extLst>
                <a:ext uri="{FF2B5EF4-FFF2-40B4-BE49-F238E27FC236}">
                  <a16:creationId xmlns:a16="http://schemas.microsoft.com/office/drawing/2014/main" xmlns="" id="{AB4BE77D-CE53-4C0B-A458-114179275046}"/>
                </a:ext>
              </a:extLst>
            </p:cNvPr>
            <p:cNvSpPr/>
            <p:nvPr/>
          </p:nvSpPr>
          <p:spPr>
            <a:xfrm>
              <a:off x="5538879" y="1340706"/>
              <a:ext cx="61014" cy="816483"/>
            </a:xfrm>
            <a:custGeom>
              <a:avLst/>
              <a:gdLst/>
              <a:ahLst/>
              <a:cxnLst/>
              <a:rect l="l" t="t" r="r" b="b"/>
              <a:pathLst>
                <a:path w="61014" h="816483" extrusionOk="0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3324;p37">
              <a:extLst>
                <a:ext uri="{FF2B5EF4-FFF2-40B4-BE49-F238E27FC236}">
                  <a16:creationId xmlns:a16="http://schemas.microsoft.com/office/drawing/2014/main" xmlns="" id="{0A38834A-E8E1-4288-A500-991A63327296}"/>
                </a:ext>
              </a:extLst>
            </p:cNvPr>
            <p:cNvSpPr/>
            <p:nvPr/>
          </p:nvSpPr>
          <p:spPr>
            <a:xfrm>
              <a:off x="5538879" y="1442147"/>
              <a:ext cx="60634" cy="714660"/>
            </a:xfrm>
            <a:custGeom>
              <a:avLst/>
              <a:gdLst/>
              <a:ahLst/>
              <a:cxnLst/>
              <a:rect l="l" t="t" r="r" b="b"/>
              <a:pathLst>
                <a:path w="60634" h="714660" extrusionOk="0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3325;p37">
              <a:extLst>
                <a:ext uri="{FF2B5EF4-FFF2-40B4-BE49-F238E27FC236}">
                  <a16:creationId xmlns:a16="http://schemas.microsoft.com/office/drawing/2014/main" xmlns="" id="{B14D15A1-3BD1-42B6-9EAE-A509E24983A6}"/>
                </a:ext>
              </a:extLst>
            </p:cNvPr>
            <p:cNvSpPr/>
            <p:nvPr/>
          </p:nvSpPr>
          <p:spPr>
            <a:xfrm>
              <a:off x="4516176" y="748442"/>
              <a:ext cx="61299" cy="816768"/>
            </a:xfrm>
            <a:custGeom>
              <a:avLst/>
              <a:gdLst/>
              <a:ahLst/>
              <a:cxnLst/>
              <a:rect l="l" t="t" r="r" b="b"/>
              <a:pathLst>
                <a:path w="61299" h="816768" extrusionOk="0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3326;p37">
              <a:extLst>
                <a:ext uri="{FF2B5EF4-FFF2-40B4-BE49-F238E27FC236}">
                  <a16:creationId xmlns:a16="http://schemas.microsoft.com/office/drawing/2014/main" xmlns="" id="{09F8BB23-A77F-4579-AD69-D70BFCD6D6B4}"/>
                </a:ext>
              </a:extLst>
            </p:cNvPr>
            <p:cNvSpPr/>
            <p:nvPr/>
          </p:nvSpPr>
          <p:spPr>
            <a:xfrm>
              <a:off x="4516366" y="1270221"/>
              <a:ext cx="58923" cy="294893"/>
            </a:xfrm>
            <a:custGeom>
              <a:avLst/>
              <a:gdLst/>
              <a:ahLst/>
              <a:cxnLst/>
              <a:rect l="l" t="t" r="r" b="b"/>
              <a:pathLst>
                <a:path w="58923" h="294893" extrusionOk="0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3327;p37">
              <a:extLst>
                <a:ext uri="{FF2B5EF4-FFF2-40B4-BE49-F238E27FC236}">
                  <a16:creationId xmlns:a16="http://schemas.microsoft.com/office/drawing/2014/main" xmlns="" id="{FF041E23-327E-49F6-BB5C-7A746B370625}"/>
                </a:ext>
              </a:extLst>
            </p:cNvPr>
            <p:cNvSpPr/>
            <p:nvPr/>
          </p:nvSpPr>
          <p:spPr>
            <a:xfrm>
              <a:off x="4700740" y="855312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3328;p37">
              <a:extLst>
                <a:ext uri="{FF2B5EF4-FFF2-40B4-BE49-F238E27FC236}">
                  <a16:creationId xmlns:a16="http://schemas.microsoft.com/office/drawing/2014/main" xmlns="" id="{5E4B8839-C6EE-48D0-A6E2-CA722984F1AB}"/>
                </a:ext>
              </a:extLst>
            </p:cNvPr>
            <p:cNvSpPr/>
            <p:nvPr/>
          </p:nvSpPr>
          <p:spPr>
            <a:xfrm>
              <a:off x="4700740" y="1272031"/>
              <a:ext cx="59303" cy="399764"/>
            </a:xfrm>
            <a:custGeom>
              <a:avLst/>
              <a:gdLst/>
              <a:ahLst/>
              <a:cxnLst/>
              <a:rect l="l" t="t" r="r" b="b"/>
              <a:pathLst>
                <a:path w="59303" h="399764" extrusionOk="0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3329;p37">
              <a:extLst>
                <a:ext uri="{FF2B5EF4-FFF2-40B4-BE49-F238E27FC236}">
                  <a16:creationId xmlns:a16="http://schemas.microsoft.com/office/drawing/2014/main" xmlns="" id="{2E49760B-1391-49DE-B7E3-3EA10B47C815}"/>
                </a:ext>
              </a:extLst>
            </p:cNvPr>
            <p:cNvSpPr/>
            <p:nvPr/>
          </p:nvSpPr>
          <p:spPr>
            <a:xfrm>
              <a:off x="4885398" y="962278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3330;p37">
              <a:extLst>
                <a:ext uri="{FF2B5EF4-FFF2-40B4-BE49-F238E27FC236}">
                  <a16:creationId xmlns:a16="http://schemas.microsoft.com/office/drawing/2014/main" xmlns="" id="{6FCDCBC7-4B86-490D-9CCC-5191A3DB5DF0}"/>
                </a:ext>
              </a:extLst>
            </p:cNvPr>
            <p:cNvSpPr/>
            <p:nvPr/>
          </p:nvSpPr>
          <p:spPr>
            <a:xfrm>
              <a:off x="4885398" y="1264506"/>
              <a:ext cx="59778" cy="514159"/>
            </a:xfrm>
            <a:custGeom>
              <a:avLst/>
              <a:gdLst/>
              <a:ahLst/>
              <a:cxnLst/>
              <a:rect l="l" t="t" r="r" b="b"/>
              <a:pathLst>
                <a:path w="59778" h="514159" extrusionOk="0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3331;p37">
              <a:extLst>
                <a:ext uri="{FF2B5EF4-FFF2-40B4-BE49-F238E27FC236}">
                  <a16:creationId xmlns:a16="http://schemas.microsoft.com/office/drawing/2014/main" xmlns="" id="{FBF599F8-0563-447C-9F17-2D3328857225}"/>
                </a:ext>
              </a:extLst>
            </p:cNvPr>
            <p:cNvSpPr/>
            <p:nvPr/>
          </p:nvSpPr>
          <p:spPr>
            <a:xfrm>
              <a:off x="5071197" y="1069910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3332;p37">
              <a:extLst>
                <a:ext uri="{FF2B5EF4-FFF2-40B4-BE49-F238E27FC236}">
                  <a16:creationId xmlns:a16="http://schemas.microsoft.com/office/drawing/2014/main" xmlns="" id="{51CD41BE-20B4-4332-B3AE-A121C15E1F60}"/>
                </a:ext>
              </a:extLst>
            </p:cNvPr>
            <p:cNvSpPr/>
            <p:nvPr/>
          </p:nvSpPr>
          <p:spPr>
            <a:xfrm>
              <a:off x="5071197" y="1371948"/>
              <a:ext cx="59778" cy="514254"/>
            </a:xfrm>
            <a:custGeom>
              <a:avLst/>
              <a:gdLst/>
              <a:ahLst/>
              <a:cxnLst/>
              <a:rect l="l" t="t" r="r" b="b"/>
              <a:pathLst>
                <a:path w="59778" h="514254" extrusionOk="0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3333;p37">
              <a:extLst>
                <a:ext uri="{FF2B5EF4-FFF2-40B4-BE49-F238E27FC236}">
                  <a16:creationId xmlns:a16="http://schemas.microsoft.com/office/drawing/2014/main" xmlns="" id="{34EADDA8-A92C-4912-A04C-F338F0E0E279}"/>
                </a:ext>
              </a:extLst>
            </p:cNvPr>
            <p:cNvSpPr/>
            <p:nvPr/>
          </p:nvSpPr>
          <p:spPr>
            <a:xfrm>
              <a:off x="5257662" y="1177829"/>
              <a:ext cx="60919" cy="816482"/>
            </a:xfrm>
            <a:custGeom>
              <a:avLst/>
              <a:gdLst/>
              <a:ahLst/>
              <a:cxnLst/>
              <a:rect l="l" t="t" r="r" b="b"/>
              <a:pathLst>
                <a:path w="60919" h="816482" extrusionOk="0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3334;p37">
              <a:extLst>
                <a:ext uri="{FF2B5EF4-FFF2-40B4-BE49-F238E27FC236}">
                  <a16:creationId xmlns:a16="http://schemas.microsoft.com/office/drawing/2014/main" xmlns="" id="{F23D50E3-F3F7-4C5B-B7F2-E43132814AF4}"/>
                </a:ext>
              </a:extLst>
            </p:cNvPr>
            <p:cNvSpPr/>
            <p:nvPr/>
          </p:nvSpPr>
          <p:spPr>
            <a:xfrm>
              <a:off x="5257662" y="1365376"/>
              <a:ext cx="60253" cy="628649"/>
            </a:xfrm>
            <a:custGeom>
              <a:avLst/>
              <a:gdLst/>
              <a:ahLst/>
              <a:cxnLst/>
              <a:rect l="l" t="t" r="r" b="b"/>
              <a:pathLst>
                <a:path w="60253" h="628649" extrusionOk="0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3335;p37">
              <a:extLst>
                <a:ext uri="{FF2B5EF4-FFF2-40B4-BE49-F238E27FC236}">
                  <a16:creationId xmlns:a16="http://schemas.microsoft.com/office/drawing/2014/main" xmlns="" id="{F89B2C83-BDFA-4D9A-87A3-4104DB00127C}"/>
                </a:ext>
              </a:extLst>
            </p:cNvPr>
            <p:cNvSpPr/>
            <p:nvPr/>
          </p:nvSpPr>
          <p:spPr>
            <a:xfrm>
              <a:off x="5444886" y="1286223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3336;p37">
              <a:extLst>
                <a:ext uri="{FF2B5EF4-FFF2-40B4-BE49-F238E27FC236}">
                  <a16:creationId xmlns:a16="http://schemas.microsoft.com/office/drawing/2014/main" xmlns="" id="{4FAC025B-F472-4404-8CAC-BAF5BF1D1F73}"/>
                </a:ext>
              </a:extLst>
            </p:cNvPr>
            <p:cNvSpPr/>
            <p:nvPr/>
          </p:nvSpPr>
          <p:spPr>
            <a:xfrm>
              <a:off x="5444886" y="1359185"/>
              <a:ext cx="60729" cy="743235"/>
            </a:xfrm>
            <a:custGeom>
              <a:avLst/>
              <a:gdLst/>
              <a:ahLst/>
              <a:cxnLst/>
              <a:rect l="l" t="t" r="r" b="b"/>
              <a:pathLst>
                <a:path w="60729" h="743235" extrusionOk="0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3337;p37">
              <a:extLst>
                <a:ext uri="{FF2B5EF4-FFF2-40B4-BE49-F238E27FC236}">
                  <a16:creationId xmlns:a16="http://schemas.microsoft.com/office/drawing/2014/main" xmlns="" id="{6801C2B3-78A1-4F25-80FB-24C669362EC0}"/>
                </a:ext>
              </a:extLst>
            </p:cNvPr>
            <p:cNvSpPr/>
            <p:nvPr/>
          </p:nvSpPr>
          <p:spPr>
            <a:xfrm>
              <a:off x="4333133" y="641190"/>
              <a:ext cx="58828" cy="817816"/>
            </a:xfrm>
            <a:custGeom>
              <a:avLst/>
              <a:gdLst/>
              <a:ahLst/>
              <a:cxnLst/>
              <a:rect l="l" t="t" r="r" b="b"/>
              <a:pathLst>
                <a:path w="58828" h="817816" extrusionOk="0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3338;p37">
              <a:extLst>
                <a:ext uri="{FF2B5EF4-FFF2-40B4-BE49-F238E27FC236}">
                  <a16:creationId xmlns:a16="http://schemas.microsoft.com/office/drawing/2014/main" xmlns="" id="{CAD16579-4784-45B4-9345-C44443CD0BCF}"/>
                </a:ext>
              </a:extLst>
            </p:cNvPr>
            <p:cNvSpPr/>
            <p:nvPr/>
          </p:nvSpPr>
          <p:spPr>
            <a:xfrm>
              <a:off x="4333133" y="1231074"/>
              <a:ext cx="58638" cy="228028"/>
            </a:xfrm>
            <a:custGeom>
              <a:avLst/>
              <a:gdLst/>
              <a:ahLst/>
              <a:cxnLst/>
              <a:rect l="l" t="t" r="r" b="b"/>
              <a:pathLst>
                <a:path w="58638" h="228028" extrusionOk="0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3339;p37">
              <a:extLst>
                <a:ext uri="{FF2B5EF4-FFF2-40B4-BE49-F238E27FC236}">
                  <a16:creationId xmlns:a16="http://schemas.microsoft.com/office/drawing/2014/main" xmlns="" id="{8E4A864F-0E12-4955-B0ED-6E1001E001F0}"/>
                </a:ext>
              </a:extLst>
            </p:cNvPr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3340;p37">
              <a:extLst>
                <a:ext uri="{FF2B5EF4-FFF2-40B4-BE49-F238E27FC236}">
                  <a16:creationId xmlns:a16="http://schemas.microsoft.com/office/drawing/2014/main" xmlns="" id="{D7199CF4-2BF0-4452-ABB1-649B423057B5}"/>
                </a:ext>
              </a:extLst>
            </p:cNvPr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3341;p37">
              <a:extLst>
                <a:ext uri="{FF2B5EF4-FFF2-40B4-BE49-F238E27FC236}">
                  <a16:creationId xmlns:a16="http://schemas.microsoft.com/office/drawing/2014/main" xmlns="" id="{38D5DA26-1772-4D40-9DAA-3A108719116A}"/>
                </a:ext>
              </a:extLst>
            </p:cNvPr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3342;p37">
              <a:extLst>
                <a:ext uri="{FF2B5EF4-FFF2-40B4-BE49-F238E27FC236}">
                  <a16:creationId xmlns:a16="http://schemas.microsoft.com/office/drawing/2014/main" xmlns="" id="{9D1CCF66-C014-41AE-8149-557C1002A4E9}"/>
                </a:ext>
              </a:extLst>
            </p:cNvPr>
            <p:cNvSpPr/>
            <p:nvPr/>
          </p:nvSpPr>
          <p:spPr>
            <a:xfrm>
              <a:off x="4106792" y="1565782"/>
              <a:ext cx="86160" cy="187928"/>
            </a:xfrm>
            <a:custGeom>
              <a:avLst/>
              <a:gdLst/>
              <a:ahLst/>
              <a:cxnLst/>
              <a:rect l="l" t="t" r="r" b="b"/>
              <a:pathLst>
                <a:path w="86160" h="187928" extrusionOk="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3343;p37">
              <a:extLst>
                <a:ext uri="{FF2B5EF4-FFF2-40B4-BE49-F238E27FC236}">
                  <a16:creationId xmlns:a16="http://schemas.microsoft.com/office/drawing/2014/main" xmlns="" id="{E0FAE11B-FC37-4CC8-9007-4B9E7B08EC7E}"/>
                </a:ext>
              </a:extLst>
            </p:cNvPr>
            <p:cNvSpPr/>
            <p:nvPr/>
          </p:nvSpPr>
          <p:spPr>
            <a:xfrm>
              <a:off x="4118918" y="1488575"/>
              <a:ext cx="61869" cy="119039"/>
            </a:xfrm>
            <a:custGeom>
              <a:avLst/>
              <a:gdLst/>
              <a:ahLst/>
              <a:cxnLst/>
              <a:rect l="l" t="t" r="r" b="b"/>
              <a:pathLst>
                <a:path w="61869" h="119039" extrusionOk="0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3344;p37">
              <a:extLst>
                <a:ext uri="{FF2B5EF4-FFF2-40B4-BE49-F238E27FC236}">
                  <a16:creationId xmlns:a16="http://schemas.microsoft.com/office/drawing/2014/main" xmlns="" id="{B249BCAE-B638-4037-9AB1-C91EDB5269B3}"/>
                </a:ext>
              </a:extLst>
            </p:cNvPr>
            <p:cNvSpPr/>
            <p:nvPr/>
          </p:nvSpPr>
          <p:spPr>
            <a:xfrm>
              <a:off x="4255221" y="2314593"/>
              <a:ext cx="133508" cy="75339"/>
            </a:xfrm>
            <a:custGeom>
              <a:avLst/>
              <a:gdLst/>
              <a:ahLst/>
              <a:cxnLst/>
              <a:rect l="l" t="t" r="r" b="b"/>
              <a:pathLst>
                <a:path w="133508" h="75339" extrusionOk="0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3345;p37">
              <a:extLst>
                <a:ext uri="{FF2B5EF4-FFF2-40B4-BE49-F238E27FC236}">
                  <a16:creationId xmlns:a16="http://schemas.microsoft.com/office/drawing/2014/main" xmlns="" id="{C39E7326-7A5F-443F-B04E-686141123608}"/>
                </a:ext>
              </a:extLst>
            </p:cNvPr>
            <p:cNvSpPr/>
            <p:nvPr/>
          </p:nvSpPr>
          <p:spPr>
            <a:xfrm>
              <a:off x="4257103" y="2327115"/>
              <a:ext cx="131644" cy="62816"/>
            </a:xfrm>
            <a:custGeom>
              <a:avLst/>
              <a:gdLst/>
              <a:ahLst/>
              <a:cxnLst/>
              <a:rect l="l" t="t" r="r" b="b"/>
              <a:pathLst>
                <a:path w="131644" h="62816" extrusionOk="0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3346;p37">
              <a:extLst>
                <a:ext uri="{FF2B5EF4-FFF2-40B4-BE49-F238E27FC236}">
                  <a16:creationId xmlns:a16="http://schemas.microsoft.com/office/drawing/2014/main" xmlns="" id="{EF45A12C-965C-49E7-8263-4867F107F657}"/>
                </a:ext>
              </a:extLst>
            </p:cNvPr>
            <p:cNvSpPr/>
            <p:nvPr/>
          </p:nvSpPr>
          <p:spPr>
            <a:xfrm>
              <a:off x="4157606" y="2270641"/>
              <a:ext cx="133494" cy="75381"/>
            </a:xfrm>
            <a:custGeom>
              <a:avLst/>
              <a:gdLst/>
              <a:ahLst/>
              <a:cxnLst/>
              <a:rect l="l" t="t" r="r" b="b"/>
              <a:pathLst>
                <a:path w="133494" h="75381" extrusionOk="0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3347;p37">
              <a:extLst>
                <a:ext uri="{FF2B5EF4-FFF2-40B4-BE49-F238E27FC236}">
                  <a16:creationId xmlns:a16="http://schemas.microsoft.com/office/drawing/2014/main" xmlns="" id="{94CEECA3-ABB1-4104-8074-659871A04F85}"/>
                </a:ext>
              </a:extLst>
            </p:cNvPr>
            <p:cNvSpPr/>
            <p:nvPr/>
          </p:nvSpPr>
          <p:spPr>
            <a:xfrm>
              <a:off x="4159499" y="2283205"/>
              <a:ext cx="131564" cy="62816"/>
            </a:xfrm>
            <a:custGeom>
              <a:avLst/>
              <a:gdLst/>
              <a:ahLst/>
              <a:cxnLst/>
              <a:rect l="l" t="t" r="r" b="b"/>
              <a:pathLst>
                <a:path w="131564" h="62816" extrusionOk="0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3348;p37">
              <a:extLst>
                <a:ext uri="{FF2B5EF4-FFF2-40B4-BE49-F238E27FC236}">
                  <a16:creationId xmlns:a16="http://schemas.microsoft.com/office/drawing/2014/main" xmlns="" id="{30EF7437-314F-4353-9343-E1D44FE6A4C9}"/>
                </a:ext>
              </a:extLst>
            </p:cNvPr>
            <p:cNvSpPr/>
            <p:nvPr/>
          </p:nvSpPr>
          <p:spPr>
            <a:xfrm>
              <a:off x="4157684" y="1783524"/>
              <a:ext cx="195217" cy="552238"/>
            </a:xfrm>
            <a:custGeom>
              <a:avLst/>
              <a:gdLst/>
              <a:ahLst/>
              <a:cxnLst/>
              <a:rect l="l" t="t" r="r" b="b"/>
              <a:pathLst>
                <a:path w="195217" h="552238" extrusionOk="0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3349;p37">
              <a:extLst>
                <a:ext uri="{FF2B5EF4-FFF2-40B4-BE49-F238E27FC236}">
                  <a16:creationId xmlns:a16="http://schemas.microsoft.com/office/drawing/2014/main" xmlns="" id="{094ED19C-C02C-4B55-8CF5-4B1301D7F3AE}"/>
                </a:ext>
              </a:extLst>
            </p:cNvPr>
            <p:cNvSpPr/>
            <p:nvPr/>
          </p:nvSpPr>
          <p:spPr>
            <a:xfrm>
              <a:off x="4182697" y="1330426"/>
              <a:ext cx="141754" cy="227198"/>
            </a:xfrm>
            <a:custGeom>
              <a:avLst/>
              <a:gdLst/>
              <a:ahLst/>
              <a:cxnLst/>
              <a:rect l="l" t="t" r="r" b="b"/>
              <a:pathLst>
                <a:path w="141754" h="227198" extrusionOk="0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3350;p37">
              <a:extLst>
                <a:ext uri="{FF2B5EF4-FFF2-40B4-BE49-F238E27FC236}">
                  <a16:creationId xmlns:a16="http://schemas.microsoft.com/office/drawing/2014/main" xmlns="" id="{2D19369E-AF08-434F-AEBB-6736B8B7CC61}"/>
                </a:ext>
              </a:extLst>
            </p:cNvPr>
            <p:cNvSpPr/>
            <p:nvPr/>
          </p:nvSpPr>
          <p:spPr>
            <a:xfrm>
              <a:off x="4136412" y="1491278"/>
              <a:ext cx="217917" cy="361626"/>
            </a:xfrm>
            <a:custGeom>
              <a:avLst/>
              <a:gdLst/>
              <a:ahLst/>
              <a:cxnLst/>
              <a:rect l="l" t="t" r="r" b="b"/>
              <a:pathLst>
                <a:path w="217917" h="361626" extrusionOk="0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3351;p37">
              <a:extLst>
                <a:ext uri="{FF2B5EF4-FFF2-40B4-BE49-F238E27FC236}">
                  <a16:creationId xmlns:a16="http://schemas.microsoft.com/office/drawing/2014/main" xmlns="" id="{8F52DDC9-C127-4827-9683-867846030313}"/>
                </a:ext>
              </a:extLst>
            </p:cNvPr>
            <p:cNvSpPr/>
            <p:nvPr/>
          </p:nvSpPr>
          <p:spPr>
            <a:xfrm>
              <a:off x="4290792" y="1536579"/>
              <a:ext cx="276750" cy="215760"/>
            </a:xfrm>
            <a:custGeom>
              <a:avLst/>
              <a:gdLst/>
              <a:ahLst/>
              <a:cxnLst/>
              <a:rect l="l" t="t" r="r" b="b"/>
              <a:pathLst>
                <a:path w="276750" h="215760" extrusionOk="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3352;p37">
              <a:extLst>
                <a:ext uri="{FF2B5EF4-FFF2-40B4-BE49-F238E27FC236}">
                  <a16:creationId xmlns:a16="http://schemas.microsoft.com/office/drawing/2014/main" xmlns="" id="{E5B52E77-AB14-4AC9-9E31-BA534927A067}"/>
                </a:ext>
              </a:extLst>
            </p:cNvPr>
            <p:cNvSpPr/>
            <p:nvPr/>
          </p:nvSpPr>
          <p:spPr>
            <a:xfrm>
              <a:off x="4280886" y="1531786"/>
              <a:ext cx="84275" cy="123474"/>
            </a:xfrm>
            <a:custGeom>
              <a:avLst/>
              <a:gdLst/>
              <a:ahLst/>
              <a:cxnLst/>
              <a:rect l="l" t="t" r="r" b="b"/>
              <a:pathLst>
                <a:path w="84275" h="123474" extrusionOk="0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3353;p37">
              <a:extLst>
                <a:ext uri="{FF2B5EF4-FFF2-40B4-BE49-F238E27FC236}">
                  <a16:creationId xmlns:a16="http://schemas.microsoft.com/office/drawing/2014/main" xmlns="" id="{49577FD0-DF5F-43BF-8AF2-36BA37257582}"/>
                </a:ext>
              </a:extLst>
            </p:cNvPr>
            <p:cNvSpPr/>
            <p:nvPr/>
          </p:nvSpPr>
          <p:spPr>
            <a:xfrm>
              <a:off x="4187208" y="1320312"/>
              <a:ext cx="137401" cy="151685"/>
            </a:xfrm>
            <a:custGeom>
              <a:avLst/>
              <a:gdLst/>
              <a:ahLst/>
              <a:cxnLst/>
              <a:rect l="l" t="t" r="r" b="b"/>
              <a:pathLst>
                <a:path w="137401" h="151685" extrusionOk="0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3354;p37">
              <a:extLst>
                <a:ext uri="{FF2B5EF4-FFF2-40B4-BE49-F238E27FC236}">
                  <a16:creationId xmlns:a16="http://schemas.microsoft.com/office/drawing/2014/main" xmlns="" id="{50F76CFB-BBB8-4214-9D40-2053CEF10E46}"/>
                </a:ext>
              </a:extLst>
            </p:cNvPr>
            <p:cNvSpPr/>
            <p:nvPr/>
          </p:nvSpPr>
          <p:spPr>
            <a:xfrm>
              <a:off x="5589453" y="3105692"/>
              <a:ext cx="158988" cy="313238"/>
            </a:xfrm>
            <a:custGeom>
              <a:avLst/>
              <a:gdLst/>
              <a:ahLst/>
              <a:cxnLst/>
              <a:rect l="l" t="t" r="r" b="b"/>
              <a:pathLst>
                <a:path w="158988" h="313238" extrusionOk="0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3355;p37">
              <a:extLst>
                <a:ext uri="{FF2B5EF4-FFF2-40B4-BE49-F238E27FC236}">
                  <a16:creationId xmlns:a16="http://schemas.microsoft.com/office/drawing/2014/main" xmlns="" id="{12218F76-CCA9-4022-B7D1-40D3CBB2A47F}"/>
                </a:ext>
              </a:extLst>
            </p:cNvPr>
            <p:cNvSpPr/>
            <p:nvPr/>
          </p:nvSpPr>
          <p:spPr>
            <a:xfrm>
              <a:off x="5625064" y="3841302"/>
              <a:ext cx="109135" cy="84940"/>
            </a:xfrm>
            <a:custGeom>
              <a:avLst/>
              <a:gdLst/>
              <a:ahLst/>
              <a:cxnLst/>
              <a:rect l="l" t="t" r="r" b="b"/>
              <a:pathLst>
                <a:path w="109135" h="84940" extrusionOk="0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3356;p37">
              <a:extLst>
                <a:ext uri="{FF2B5EF4-FFF2-40B4-BE49-F238E27FC236}">
                  <a16:creationId xmlns:a16="http://schemas.microsoft.com/office/drawing/2014/main" xmlns="" id="{3AE6503A-AEC1-4516-AC2E-148823970223}"/>
                </a:ext>
              </a:extLst>
            </p:cNvPr>
            <p:cNvSpPr/>
            <p:nvPr/>
          </p:nvSpPr>
          <p:spPr>
            <a:xfrm>
              <a:off x="5624449" y="3869213"/>
              <a:ext cx="108591" cy="56989"/>
            </a:xfrm>
            <a:custGeom>
              <a:avLst/>
              <a:gdLst/>
              <a:ahLst/>
              <a:cxnLst/>
              <a:rect l="l" t="t" r="r" b="b"/>
              <a:pathLst>
                <a:path w="108591" h="56989" extrusionOk="0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3357;p37">
              <a:extLst>
                <a:ext uri="{FF2B5EF4-FFF2-40B4-BE49-F238E27FC236}">
                  <a16:creationId xmlns:a16="http://schemas.microsoft.com/office/drawing/2014/main" xmlns="" id="{79A6A5E3-07F4-4B72-87F0-DB233C8FE0BE}"/>
                </a:ext>
              </a:extLst>
            </p:cNvPr>
            <p:cNvSpPr/>
            <p:nvPr/>
          </p:nvSpPr>
          <p:spPr>
            <a:xfrm>
              <a:off x="5756800" y="3764382"/>
              <a:ext cx="108931" cy="81850"/>
            </a:xfrm>
            <a:custGeom>
              <a:avLst/>
              <a:gdLst/>
              <a:ahLst/>
              <a:cxnLst/>
              <a:rect l="l" t="t" r="r" b="b"/>
              <a:pathLst>
                <a:path w="108931" h="81850" extrusionOk="0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3358;p37">
              <a:extLst>
                <a:ext uri="{FF2B5EF4-FFF2-40B4-BE49-F238E27FC236}">
                  <a16:creationId xmlns:a16="http://schemas.microsoft.com/office/drawing/2014/main" xmlns="" id="{331BD7FD-2A84-4F4E-B7C9-D6E58DE70EBC}"/>
                </a:ext>
              </a:extLst>
            </p:cNvPr>
            <p:cNvSpPr/>
            <p:nvPr/>
          </p:nvSpPr>
          <p:spPr>
            <a:xfrm>
              <a:off x="5756201" y="3790822"/>
              <a:ext cx="108657" cy="56976"/>
            </a:xfrm>
            <a:custGeom>
              <a:avLst/>
              <a:gdLst/>
              <a:ahLst/>
              <a:cxnLst/>
              <a:rect l="l" t="t" r="r" b="b"/>
              <a:pathLst>
                <a:path w="108657" h="56976" extrusionOk="0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3359;p37">
              <a:extLst>
                <a:ext uri="{FF2B5EF4-FFF2-40B4-BE49-F238E27FC236}">
                  <a16:creationId xmlns:a16="http://schemas.microsoft.com/office/drawing/2014/main" xmlns="" id="{38C04BB5-52D2-421E-9A47-899CEB090600}"/>
                </a:ext>
              </a:extLst>
            </p:cNvPr>
            <p:cNvSpPr/>
            <p:nvPr/>
          </p:nvSpPr>
          <p:spPr>
            <a:xfrm>
              <a:off x="5454721" y="3387696"/>
              <a:ext cx="383168" cy="465480"/>
            </a:xfrm>
            <a:custGeom>
              <a:avLst/>
              <a:gdLst/>
              <a:ahLst/>
              <a:cxnLst/>
              <a:rect l="l" t="t" r="r" b="b"/>
              <a:pathLst>
                <a:path w="383168" h="465480" extrusionOk="0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3360;p37">
              <a:extLst>
                <a:ext uri="{FF2B5EF4-FFF2-40B4-BE49-F238E27FC236}">
                  <a16:creationId xmlns:a16="http://schemas.microsoft.com/office/drawing/2014/main" xmlns="" id="{3EA0D01C-B8CD-48CC-A35B-7F5261D2AB2C}"/>
                </a:ext>
              </a:extLst>
            </p:cNvPr>
            <p:cNvSpPr/>
            <p:nvPr/>
          </p:nvSpPr>
          <p:spPr>
            <a:xfrm>
              <a:off x="5486791" y="3077400"/>
              <a:ext cx="120860" cy="118150"/>
            </a:xfrm>
            <a:custGeom>
              <a:avLst/>
              <a:gdLst/>
              <a:ahLst/>
              <a:cxnLst/>
              <a:rect l="l" t="t" r="r" b="b"/>
              <a:pathLst>
                <a:path w="120860" h="118150" extrusionOk="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3361;p37">
              <a:extLst>
                <a:ext uri="{FF2B5EF4-FFF2-40B4-BE49-F238E27FC236}">
                  <a16:creationId xmlns:a16="http://schemas.microsoft.com/office/drawing/2014/main" xmlns="" id="{AE841E0E-90E3-4C44-9042-A153FB38A0DD}"/>
                </a:ext>
              </a:extLst>
            </p:cNvPr>
            <p:cNvSpPr/>
            <p:nvPr/>
          </p:nvSpPr>
          <p:spPr>
            <a:xfrm>
              <a:off x="5455024" y="3093521"/>
              <a:ext cx="195218" cy="382396"/>
            </a:xfrm>
            <a:custGeom>
              <a:avLst/>
              <a:gdLst/>
              <a:ahLst/>
              <a:cxnLst/>
              <a:rect l="l" t="t" r="r" b="b"/>
              <a:pathLst>
                <a:path w="195218" h="382396" extrusionOk="0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3362;p37">
              <a:extLst>
                <a:ext uri="{FF2B5EF4-FFF2-40B4-BE49-F238E27FC236}">
                  <a16:creationId xmlns:a16="http://schemas.microsoft.com/office/drawing/2014/main" xmlns="" id="{5C02461A-01BC-4CBC-990C-4DB9655182F9}"/>
                </a:ext>
              </a:extLst>
            </p:cNvPr>
            <p:cNvSpPr/>
            <p:nvPr/>
          </p:nvSpPr>
          <p:spPr>
            <a:xfrm>
              <a:off x="5481752" y="2955179"/>
              <a:ext cx="130450" cy="158871"/>
            </a:xfrm>
            <a:custGeom>
              <a:avLst/>
              <a:gdLst/>
              <a:ahLst/>
              <a:cxnLst/>
              <a:rect l="l" t="t" r="r" b="b"/>
              <a:pathLst>
                <a:path w="130450" h="158871" extrusionOk="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3363;p37">
              <a:extLst>
                <a:ext uri="{FF2B5EF4-FFF2-40B4-BE49-F238E27FC236}">
                  <a16:creationId xmlns:a16="http://schemas.microsoft.com/office/drawing/2014/main" xmlns="" id="{4C191F16-AF68-4671-9268-20A39D6CBB53}"/>
                </a:ext>
              </a:extLst>
            </p:cNvPr>
            <p:cNvSpPr/>
            <p:nvPr/>
          </p:nvSpPr>
          <p:spPr>
            <a:xfrm>
              <a:off x="5470442" y="2941583"/>
              <a:ext cx="136833" cy="135816"/>
            </a:xfrm>
            <a:custGeom>
              <a:avLst/>
              <a:gdLst/>
              <a:ahLst/>
              <a:cxnLst/>
              <a:rect l="l" t="t" r="r" b="b"/>
              <a:pathLst>
                <a:path w="136833" h="135816" extrusionOk="0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3364;p37">
              <a:extLst>
                <a:ext uri="{FF2B5EF4-FFF2-40B4-BE49-F238E27FC236}">
                  <a16:creationId xmlns:a16="http://schemas.microsoft.com/office/drawing/2014/main" xmlns="" id="{EA6D3734-3887-458F-B758-850AB1BE7740}"/>
                </a:ext>
              </a:extLst>
            </p:cNvPr>
            <p:cNvSpPr/>
            <p:nvPr/>
          </p:nvSpPr>
          <p:spPr>
            <a:xfrm>
              <a:off x="5607306" y="3093878"/>
              <a:ext cx="63200" cy="92106"/>
            </a:xfrm>
            <a:custGeom>
              <a:avLst/>
              <a:gdLst/>
              <a:ahLst/>
              <a:cxnLst/>
              <a:rect l="l" t="t" r="r" b="b"/>
              <a:pathLst>
                <a:path w="63200" h="92106" extrusionOk="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" name="Google Shape;3365;p37">
              <a:extLst>
                <a:ext uri="{FF2B5EF4-FFF2-40B4-BE49-F238E27FC236}">
                  <a16:creationId xmlns:a16="http://schemas.microsoft.com/office/drawing/2014/main" xmlns="" id="{AF2ED070-5B30-4076-B1B8-5EDB9B3C6F53}"/>
                </a:ext>
              </a:extLst>
            </p:cNvPr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122" name="Google Shape;3366;p37">
                <a:extLst>
                  <a:ext uri="{FF2B5EF4-FFF2-40B4-BE49-F238E27FC236}">
                    <a16:creationId xmlns:a16="http://schemas.microsoft.com/office/drawing/2014/main" xmlns="" id="{54D71B94-EBB4-441B-B515-99CC986B3AA7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3367;p37">
                <a:extLst>
                  <a:ext uri="{FF2B5EF4-FFF2-40B4-BE49-F238E27FC236}">
                    <a16:creationId xmlns:a16="http://schemas.microsoft.com/office/drawing/2014/main" xmlns="" id="{F135EBB2-B86F-4996-B51B-DCE153AB026E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368;p37">
                <a:extLst>
                  <a:ext uri="{FF2B5EF4-FFF2-40B4-BE49-F238E27FC236}">
                    <a16:creationId xmlns:a16="http://schemas.microsoft.com/office/drawing/2014/main" xmlns="" id="{6F64FB11-3D83-460C-84EB-6547A0E71DDC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369;p37">
                <a:extLst>
                  <a:ext uri="{FF2B5EF4-FFF2-40B4-BE49-F238E27FC236}">
                    <a16:creationId xmlns:a16="http://schemas.microsoft.com/office/drawing/2014/main" xmlns="" id="{38FFAF80-8115-48BD-89FB-4D4AB74247FD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370;p37">
                <a:extLst>
                  <a:ext uri="{FF2B5EF4-FFF2-40B4-BE49-F238E27FC236}">
                    <a16:creationId xmlns:a16="http://schemas.microsoft.com/office/drawing/2014/main" xmlns="" id="{B769C5E6-2AD6-47BE-9FE7-590A6B8CC12F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3371;p37">
              <a:extLst>
                <a:ext uri="{FF2B5EF4-FFF2-40B4-BE49-F238E27FC236}">
                  <a16:creationId xmlns:a16="http://schemas.microsoft.com/office/drawing/2014/main" xmlns="" id="{AFF1BCB7-4DCA-4AF4-A459-C1DBC4857F08}"/>
                </a:ext>
              </a:extLst>
            </p:cNvPr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117" name="Google Shape;3372;p37">
                <a:extLst>
                  <a:ext uri="{FF2B5EF4-FFF2-40B4-BE49-F238E27FC236}">
                    <a16:creationId xmlns:a16="http://schemas.microsoft.com/office/drawing/2014/main" xmlns="" id="{38E4FBFD-65AF-4975-B18F-B47562BC2FAF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3373;p37">
                <a:extLst>
                  <a:ext uri="{FF2B5EF4-FFF2-40B4-BE49-F238E27FC236}">
                    <a16:creationId xmlns:a16="http://schemas.microsoft.com/office/drawing/2014/main" xmlns="" id="{A1F9FACC-DD13-4699-9E4C-CF8EB04D2B8A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3374;p37">
                <a:extLst>
                  <a:ext uri="{FF2B5EF4-FFF2-40B4-BE49-F238E27FC236}">
                    <a16:creationId xmlns:a16="http://schemas.microsoft.com/office/drawing/2014/main" xmlns="" id="{8DF71D84-27F4-4A9D-A279-AB3FD2352CBB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3375;p37">
                <a:extLst>
                  <a:ext uri="{FF2B5EF4-FFF2-40B4-BE49-F238E27FC236}">
                    <a16:creationId xmlns:a16="http://schemas.microsoft.com/office/drawing/2014/main" xmlns="" id="{3A7DB619-3766-4A29-8E95-402CE1C10338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3376;p37">
                <a:extLst>
                  <a:ext uri="{FF2B5EF4-FFF2-40B4-BE49-F238E27FC236}">
                    <a16:creationId xmlns:a16="http://schemas.microsoft.com/office/drawing/2014/main" xmlns="" id="{B700BB14-E994-4032-B4D4-82D78A6AFABF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" name="Google Shape;3377;p37">
              <a:extLst>
                <a:ext uri="{FF2B5EF4-FFF2-40B4-BE49-F238E27FC236}">
                  <a16:creationId xmlns:a16="http://schemas.microsoft.com/office/drawing/2014/main" xmlns="" id="{526E7BEA-9057-45DD-BE37-5100A42B7D99}"/>
                </a:ext>
              </a:extLst>
            </p:cNvPr>
            <p:cNvSpPr/>
            <p:nvPr/>
          </p:nvSpPr>
          <p:spPr>
            <a:xfrm>
              <a:off x="5420536" y="3157173"/>
              <a:ext cx="148553" cy="414880"/>
            </a:xfrm>
            <a:custGeom>
              <a:avLst/>
              <a:gdLst/>
              <a:ahLst/>
              <a:cxnLst/>
              <a:rect l="l" t="t" r="r" b="b"/>
              <a:pathLst>
                <a:path w="148553" h="414880" extrusionOk="0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3378;p37">
              <a:extLst>
                <a:ext uri="{FF2B5EF4-FFF2-40B4-BE49-F238E27FC236}">
                  <a16:creationId xmlns:a16="http://schemas.microsoft.com/office/drawing/2014/main" xmlns="" id="{510B26F6-77CA-448F-8823-6EA0063B17E6}"/>
                </a:ext>
              </a:extLst>
            </p:cNvPr>
            <p:cNvSpPr/>
            <p:nvPr/>
          </p:nvSpPr>
          <p:spPr>
            <a:xfrm>
              <a:off x="5414664" y="3153198"/>
              <a:ext cx="85059" cy="115922"/>
            </a:xfrm>
            <a:custGeom>
              <a:avLst/>
              <a:gdLst/>
              <a:ahLst/>
              <a:cxnLst/>
              <a:rect l="l" t="t" r="r" b="b"/>
              <a:pathLst>
                <a:path w="85059" h="115922" extrusionOk="0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9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0716" y="269718"/>
            <a:ext cx="11776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smtClean="0">
                <a:solidFill>
                  <a:srgbClr val="7B9899"/>
                </a:solidFill>
              </a:rPr>
              <a:t>         </a:t>
            </a:r>
            <a:r>
              <a:rPr lang="es-MX" sz="4000" dirty="0">
                <a:solidFill>
                  <a:srgbClr val="7B9899"/>
                </a:solidFill>
              </a:rPr>
              <a:t>Puntos de ventas (base de la imagen)</a:t>
            </a:r>
            <a:endParaRPr lang="es-AR" sz="4000" dirty="0">
              <a:solidFill>
                <a:srgbClr val="7B989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0261" y="1617875"/>
            <a:ext cx="111619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err="1" smtClean="0">
                <a:solidFill>
                  <a:srgbClr val="F68F28"/>
                </a:solidFill>
              </a:rPr>
              <a:t>Layout</a:t>
            </a:r>
            <a:r>
              <a:rPr lang="es-AR" sz="2400" dirty="0" smtClean="0">
                <a:solidFill>
                  <a:srgbClr val="F68F28"/>
                </a:solidFill>
              </a:rPr>
              <a:t> </a:t>
            </a:r>
            <a:r>
              <a:rPr lang="es-AR" sz="2400" dirty="0" smtClean="0">
                <a:solidFill>
                  <a:srgbClr val="F68F28"/>
                </a:solidFill>
              </a:rPr>
              <a:t>de puntos de ventas: Zonas</a:t>
            </a:r>
          </a:p>
          <a:p>
            <a:endParaRPr lang="es-AR" dirty="0" smtClean="0"/>
          </a:p>
          <a:p>
            <a:r>
              <a:rPr lang="es-AR" b="1" dirty="0"/>
              <a:t>Zonas Calientes: </a:t>
            </a:r>
            <a:endParaRPr lang="es-AR" b="1" dirty="0" smtClean="0"/>
          </a:p>
          <a:p>
            <a:r>
              <a:rPr lang="es-AR" sz="1400" dirty="0" smtClean="0"/>
              <a:t>Son </a:t>
            </a:r>
            <a:r>
              <a:rPr lang="es-AR" sz="1400" dirty="0"/>
              <a:t>espacios de alta circulación y de </a:t>
            </a:r>
            <a:r>
              <a:rPr lang="es-AR" sz="1400" dirty="0" smtClean="0"/>
              <a:t>concentración </a:t>
            </a:r>
            <a:r>
              <a:rPr lang="es-AR" sz="1400" dirty="0"/>
              <a:t>de personas</a:t>
            </a:r>
          </a:p>
          <a:p>
            <a:r>
              <a:rPr lang="es-AR" sz="1400" dirty="0"/>
              <a:t>Zonas central del </a:t>
            </a:r>
            <a:r>
              <a:rPr lang="es-AR" sz="1400" dirty="0" smtClean="0"/>
              <a:t>establecimiento</a:t>
            </a:r>
            <a:endParaRPr lang="es-AR" sz="1400" dirty="0"/>
          </a:p>
          <a:p>
            <a:r>
              <a:rPr lang="es-AR" sz="1400" dirty="0" smtClean="0"/>
              <a:t>Zona </a:t>
            </a:r>
            <a:r>
              <a:rPr lang="es-AR" sz="1400" dirty="0"/>
              <a:t>cernas a los lugares de espera.</a:t>
            </a:r>
          </a:p>
          <a:p>
            <a:r>
              <a:rPr lang="es-AR" sz="1400" dirty="0"/>
              <a:t>Zonas mas </a:t>
            </a:r>
            <a:r>
              <a:rPr lang="es-AR" sz="1400" dirty="0" smtClean="0"/>
              <a:t>iluminadas.</a:t>
            </a:r>
          </a:p>
          <a:p>
            <a:endParaRPr lang="es-AR" sz="1400" dirty="0" smtClean="0"/>
          </a:p>
          <a:p>
            <a:r>
              <a:rPr lang="es-AR" sz="1400" dirty="0" smtClean="0"/>
              <a:t>Se suelen coloca productos </a:t>
            </a:r>
            <a:r>
              <a:rPr lang="es-AR" sz="1400" dirty="0"/>
              <a:t>de </a:t>
            </a:r>
            <a:r>
              <a:rPr lang="es-AR" sz="1400" dirty="0" smtClean="0"/>
              <a:t>temporada, promoción, novedades</a:t>
            </a:r>
          </a:p>
          <a:p>
            <a:r>
              <a:rPr lang="es-AR" sz="1400" dirty="0" smtClean="0"/>
              <a:t>Productos de liquidación o sobre stock.</a:t>
            </a:r>
          </a:p>
          <a:p>
            <a:endParaRPr lang="es-AR" sz="1400" dirty="0"/>
          </a:p>
          <a:p>
            <a:r>
              <a:rPr lang="es-AR" b="1" dirty="0" smtClean="0"/>
              <a:t>Zonas </a:t>
            </a:r>
            <a:r>
              <a:rPr lang="es-AR" b="1" dirty="0"/>
              <a:t>frías: </a:t>
            </a:r>
            <a:endParaRPr lang="es-AR" b="1" dirty="0" smtClean="0"/>
          </a:p>
          <a:p>
            <a:r>
              <a:rPr lang="es-AR" sz="1400" dirty="0" smtClean="0"/>
              <a:t>son </a:t>
            </a:r>
            <a:r>
              <a:rPr lang="es-AR" sz="1400" dirty="0"/>
              <a:t>naturalmente espacios de poca circulación y concentración.</a:t>
            </a:r>
          </a:p>
          <a:p>
            <a:r>
              <a:rPr lang="es-AR" sz="1400" dirty="0" smtClean="0"/>
              <a:t>Están </a:t>
            </a:r>
            <a:r>
              <a:rPr lang="es-AR" sz="1400" dirty="0"/>
              <a:t>alejadas de las entradas y de las cajas.</a:t>
            </a:r>
          </a:p>
          <a:p>
            <a:r>
              <a:rPr lang="es-AR" sz="1400" dirty="0" smtClean="0"/>
              <a:t>Zonas oscuras.</a:t>
            </a:r>
            <a:endParaRPr lang="es-AR" sz="1400" dirty="0"/>
          </a:p>
          <a:p>
            <a:r>
              <a:rPr lang="es-AR" sz="1400" dirty="0"/>
              <a:t>Parte posterior de las columnas</a:t>
            </a:r>
            <a:r>
              <a:rPr lang="es-AR" sz="1400" dirty="0" smtClean="0"/>
              <a:t>.</a:t>
            </a:r>
          </a:p>
          <a:p>
            <a:endParaRPr lang="es-AR" sz="1400" dirty="0" smtClean="0"/>
          </a:p>
          <a:p>
            <a:r>
              <a:rPr lang="es-AR" sz="1400" dirty="0"/>
              <a:t>Se suelen coloca productos </a:t>
            </a:r>
            <a:r>
              <a:rPr lang="es-AR" sz="1400" dirty="0" smtClean="0"/>
              <a:t>consumo masivo o alta rotación.  </a:t>
            </a:r>
          </a:p>
          <a:p>
            <a:r>
              <a:rPr lang="es-AR" sz="1400" dirty="0" smtClean="0"/>
              <a:t>Se debe intentar pasarlas a zonas calientes con buena señalética, iluminación y exhibiciones llamativos.</a:t>
            </a:r>
            <a:endParaRPr lang="es-AR" dirty="0"/>
          </a:p>
          <a:p>
            <a:r>
              <a:rPr lang="es-AR" dirty="0" smtClean="0"/>
              <a:t> </a:t>
            </a:r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409710"/>
            <a:ext cx="1635202" cy="5746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265" t="25282" r="37794" b="15278"/>
          <a:stretch/>
        </p:blipFill>
        <p:spPr>
          <a:xfrm>
            <a:off x="6460316" y="2420470"/>
            <a:ext cx="3548111" cy="22397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40478" t="32148" r="42316" b="27440"/>
          <a:stretch/>
        </p:blipFill>
        <p:spPr>
          <a:xfrm>
            <a:off x="9584507" y="3275168"/>
            <a:ext cx="2097741" cy="27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0716" y="269718"/>
            <a:ext cx="11776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smtClean="0">
                <a:solidFill>
                  <a:srgbClr val="7B9899"/>
                </a:solidFill>
              </a:rPr>
              <a:t>         </a:t>
            </a:r>
            <a:r>
              <a:rPr lang="es-MX" sz="4000" dirty="0">
                <a:solidFill>
                  <a:srgbClr val="7B9899"/>
                </a:solidFill>
              </a:rPr>
              <a:t>Puntos de ventas (base de la imagen)</a:t>
            </a:r>
            <a:endParaRPr lang="es-AR" sz="4000" dirty="0">
              <a:solidFill>
                <a:srgbClr val="7B989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0261" y="1617875"/>
            <a:ext cx="11161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err="1" smtClean="0">
                <a:solidFill>
                  <a:srgbClr val="F68F28"/>
                </a:solidFill>
              </a:rPr>
              <a:t>Layout</a:t>
            </a:r>
            <a:r>
              <a:rPr lang="es-AR" sz="2400" dirty="0" smtClean="0">
                <a:solidFill>
                  <a:srgbClr val="F68F28"/>
                </a:solidFill>
              </a:rPr>
              <a:t> </a:t>
            </a:r>
            <a:r>
              <a:rPr lang="es-AR" sz="2400" dirty="0" smtClean="0">
                <a:solidFill>
                  <a:srgbClr val="F68F28"/>
                </a:solidFill>
              </a:rPr>
              <a:t>de puntos de ventas: Zonas</a:t>
            </a:r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409710"/>
            <a:ext cx="1635202" cy="5746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8419" t="37837" r="21030" b="9784"/>
          <a:stretch/>
        </p:blipFill>
        <p:spPr>
          <a:xfrm>
            <a:off x="1990164" y="2407024"/>
            <a:ext cx="7382435" cy="35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0716" y="269718"/>
            <a:ext cx="11776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smtClean="0">
                <a:solidFill>
                  <a:srgbClr val="7B9899"/>
                </a:solidFill>
              </a:rPr>
              <a:t>         </a:t>
            </a:r>
            <a:r>
              <a:rPr lang="es-MX" sz="4000" dirty="0">
                <a:solidFill>
                  <a:srgbClr val="7B9899"/>
                </a:solidFill>
              </a:rPr>
              <a:t>Puntos de ventas (base de la imagen)</a:t>
            </a:r>
            <a:endParaRPr lang="es-AR" sz="4000" dirty="0">
              <a:solidFill>
                <a:srgbClr val="7B989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0261" y="1617875"/>
            <a:ext cx="11161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err="1" smtClean="0">
                <a:solidFill>
                  <a:srgbClr val="F68F28"/>
                </a:solidFill>
              </a:rPr>
              <a:t>Layout</a:t>
            </a:r>
            <a:r>
              <a:rPr lang="es-AR" sz="2400" dirty="0" smtClean="0">
                <a:solidFill>
                  <a:srgbClr val="F68F28"/>
                </a:solidFill>
              </a:rPr>
              <a:t> </a:t>
            </a:r>
            <a:r>
              <a:rPr lang="es-AR" sz="2400" dirty="0" smtClean="0">
                <a:solidFill>
                  <a:srgbClr val="F68F28"/>
                </a:solidFill>
              </a:rPr>
              <a:t>de puntos de ventas: Zonas</a:t>
            </a:r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 smtClean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409710"/>
            <a:ext cx="1635202" cy="5746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6814" t="20407" r="6272" b="7421"/>
          <a:stretch/>
        </p:blipFill>
        <p:spPr>
          <a:xfrm>
            <a:off x="1828799" y="2272553"/>
            <a:ext cx="8337177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0716" y="269718"/>
            <a:ext cx="11776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smtClean="0">
                <a:solidFill>
                  <a:srgbClr val="7B9899"/>
                </a:solidFill>
              </a:rPr>
              <a:t>         </a:t>
            </a:r>
            <a:r>
              <a:rPr lang="es-MX" sz="4000" dirty="0">
                <a:solidFill>
                  <a:srgbClr val="7B9899"/>
                </a:solidFill>
              </a:rPr>
              <a:t>Puntos de ventas (base de la imagen)</a:t>
            </a:r>
            <a:endParaRPr lang="es-AR" sz="4000" dirty="0">
              <a:solidFill>
                <a:srgbClr val="7B989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0261" y="1617875"/>
            <a:ext cx="111619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solidFill>
                  <a:srgbClr val="F68F28"/>
                </a:solidFill>
              </a:rPr>
              <a:t>Estructura </a:t>
            </a:r>
            <a:r>
              <a:rPr lang="es-AR" sz="2400" dirty="0">
                <a:solidFill>
                  <a:srgbClr val="F68F28"/>
                </a:solidFill>
              </a:rPr>
              <a:t>del </a:t>
            </a:r>
            <a:r>
              <a:rPr lang="es-AR" sz="2400" dirty="0" smtClean="0">
                <a:solidFill>
                  <a:srgbClr val="F68F28"/>
                </a:solidFill>
              </a:rPr>
              <a:t>surtido</a:t>
            </a:r>
          </a:p>
          <a:p>
            <a:pPr algn="ctr"/>
            <a:r>
              <a:rPr lang="es-AR" sz="1400" dirty="0" smtClean="0"/>
              <a:t>Consiste </a:t>
            </a:r>
            <a:r>
              <a:rPr lang="es-AR" sz="1400" dirty="0"/>
              <a:t>en ordenar la totalidad de </a:t>
            </a:r>
            <a:r>
              <a:rPr lang="es-AR" sz="1400" dirty="0" smtClean="0"/>
              <a:t>los productos dividiéndolos </a:t>
            </a:r>
            <a:r>
              <a:rPr lang="es-AR" sz="1400" dirty="0"/>
              <a:t>en una seria de grupos o niveles que permitan su identificación y su clasificación, así como su localización en el punto de venta</a:t>
            </a:r>
            <a:r>
              <a:rPr lang="es-AR" sz="1400" dirty="0" smtClean="0"/>
              <a:t>.  </a:t>
            </a:r>
            <a:endParaRPr lang="es-MX" sz="14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409710"/>
            <a:ext cx="1635202" cy="574691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1147727" y="2716103"/>
            <a:ext cx="3047857" cy="2860198"/>
            <a:chOff x="-3788473" y="2012807"/>
            <a:chExt cx="3047857" cy="2860198"/>
          </a:xfrm>
        </p:grpSpPr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xmlns="" id="{95D6C399-860F-C045-8A8B-BC8E80162BBB}"/>
                </a:ext>
              </a:extLst>
            </p:cNvPr>
            <p:cNvSpPr/>
            <p:nvPr/>
          </p:nvSpPr>
          <p:spPr>
            <a:xfrm>
              <a:off x="-3317442" y="3893220"/>
              <a:ext cx="1882537" cy="957277"/>
            </a:xfrm>
            <a:custGeom>
              <a:avLst/>
              <a:gdLst>
                <a:gd name="connsiteX0" fmla="*/ 0 w 2937409"/>
                <a:gd name="connsiteY0" fmla="*/ 0 h 971045"/>
                <a:gd name="connsiteX1" fmla="*/ 2937409 w 2937409"/>
                <a:gd name="connsiteY1" fmla="*/ 971045 h 971045"/>
                <a:gd name="connsiteX2" fmla="*/ 2095837 w 2937409"/>
                <a:gd name="connsiteY2" fmla="*/ 962953 h 971045"/>
                <a:gd name="connsiteX3" fmla="*/ 105196 w 2937409"/>
                <a:gd name="connsiteY3" fmla="*/ 412694 h 971045"/>
                <a:gd name="connsiteX4" fmla="*/ 0 w 2937409"/>
                <a:gd name="connsiteY4" fmla="*/ 0 h 971045"/>
                <a:gd name="connsiteX0" fmla="*/ 0 w 3109413"/>
                <a:gd name="connsiteY0" fmla="*/ 0 h 962953"/>
                <a:gd name="connsiteX1" fmla="*/ 3109413 w 3109413"/>
                <a:gd name="connsiteY1" fmla="*/ 582020 h 962953"/>
                <a:gd name="connsiteX2" fmla="*/ 2095837 w 3109413"/>
                <a:gd name="connsiteY2" fmla="*/ 962953 h 962953"/>
                <a:gd name="connsiteX3" fmla="*/ 105196 w 3109413"/>
                <a:gd name="connsiteY3" fmla="*/ 412694 h 962953"/>
                <a:gd name="connsiteX4" fmla="*/ 0 w 3109413"/>
                <a:gd name="connsiteY4" fmla="*/ 0 h 962953"/>
                <a:gd name="connsiteX0" fmla="*/ 0 w 3109413"/>
                <a:gd name="connsiteY0" fmla="*/ 0 h 987267"/>
                <a:gd name="connsiteX1" fmla="*/ 3109413 w 3109413"/>
                <a:gd name="connsiteY1" fmla="*/ 582020 h 987267"/>
                <a:gd name="connsiteX2" fmla="*/ 2964052 w 3109413"/>
                <a:gd name="connsiteY2" fmla="*/ 987267 h 987267"/>
                <a:gd name="connsiteX3" fmla="*/ 105196 w 3109413"/>
                <a:gd name="connsiteY3" fmla="*/ 412694 h 987267"/>
                <a:gd name="connsiteX4" fmla="*/ 0 w 3109413"/>
                <a:gd name="connsiteY4" fmla="*/ 0 h 987267"/>
                <a:gd name="connsiteX0" fmla="*/ 0 w 3052078"/>
                <a:gd name="connsiteY0" fmla="*/ 0 h 987267"/>
                <a:gd name="connsiteX1" fmla="*/ 3052078 w 3052078"/>
                <a:gd name="connsiteY1" fmla="*/ 590125 h 987267"/>
                <a:gd name="connsiteX2" fmla="*/ 2964052 w 3052078"/>
                <a:gd name="connsiteY2" fmla="*/ 987267 h 987267"/>
                <a:gd name="connsiteX3" fmla="*/ 105196 w 3052078"/>
                <a:gd name="connsiteY3" fmla="*/ 412694 h 987267"/>
                <a:gd name="connsiteX4" fmla="*/ 0 w 3052078"/>
                <a:gd name="connsiteY4" fmla="*/ 0 h 98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078" h="987267">
                  <a:moveTo>
                    <a:pt x="0" y="0"/>
                  </a:moveTo>
                  <a:lnTo>
                    <a:pt x="3052078" y="590125"/>
                  </a:lnTo>
                  <a:lnTo>
                    <a:pt x="2964052" y="987267"/>
                  </a:lnTo>
                  <a:lnTo>
                    <a:pt x="105196" y="412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Trapecio 36">
              <a:extLst>
                <a:ext uri="{FF2B5EF4-FFF2-40B4-BE49-F238E27FC236}">
                  <a16:creationId xmlns:a16="http://schemas.microsoft.com/office/drawing/2014/main" xmlns="" id="{6DB30B9F-42AA-9345-885C-687F78FED14B}"/>
                </a:ext>
              </a:extLst>
            </p:cNvPr>
            <p:cNvSpPr/>
            <p:nvPr/>
          </p:nvSpPr>
          <p:spPr>
            <a:xfrm rot="10800000">
              <a:off x="-3206729" y="4476651"/>
              <a:ext cx="1839428" cy="396354"/>
            </a:xfrm>
            <a:prstGeom prst="trapezoid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xmlns="" id="{3FBCB8C4-4E2D-4642-A076-3C6E0DD9FBF5}"/>
                </a:ext>
              </a:extLst>
            </p:cNvPr>
            <p:cNvSpPr/>
            <p:nvPr/>
          </p:nvSpPr>
          <p:spPr>
            <a:xfrm>
              <a:off x="-3788473" y="2029981"/>
              <a:ext cx="2947422" cy="1038589"/>
            </a:xfrm>
            <a:custGeom>
              <a:avLst/>
              <a:gdLst>
                <a:gd name="connsiteX0" fmla="*/ 0 w 2937409"/>
                <a:gd name="connsiteY0" fmla="*/ 0 h 971045"/>
                <a:gd name="connsiteX1" fmla="*/ 2937409 w 2937409"/>
                <a:gd name="connsiteY1" fmla="*/ 971045 h 971045"/>
                <a:gd name="connsiteX2" fmla="*/ 2095837 w 2937409"/>
                <a:gd name="connsiteY2" fmla="*/ 962953 h 971045"/>
                <a:gd name="connsiteX3" fmla="*/ 105196 w 2937409"/>
                <a:gd name="connsiteY3" fmla="*/ 412694 h 971045"/>
                <a:gd name="connsiteX4" fmla="*/ 0 w 2937409"/>
                <a:gd name="connsiteY4" fmla="*/ 0 h 971045"/>
                <a:gd name="connsiteX0" fmla="*/ 0 w 3109413"/>
                <a:gd name="connsiteY0" fmla="*/ 0 h 962953"/>
                <a:gd name="connsiteX1" fmla="*/ 3109413 w 3109413"/>
                <a:gd name="connsiteY1" fmla="*/ 582020 h 962953"/>
                <a:gd name="connsiteX2" fmla="*/ 2095837 w 3109413"/>
                <a:gd name="connsiteY2" fmla="*/ 962953 h 962953"/>
                <a:gd name="connsiteX3" fmla="*/ 105196 w 3109413"/>
                <a:gd name="connsiteY3" fmla="*/ 412694 h 962953"/>
                <a:gd name="connsiteX4" fmla="*/ 0 w 3109413"/>
                <a:gd name="connsiteY4" fmla="*/ 0 h 962953"/>
                <a:gd name="connsiteX0" fmla="*/ 0 w 3109413"/>
                <a:gd name="connsiteY0" fmla="*/ 0 h 987267"/>
                <a:gd name="connsiteX1" fmla="*/ 3109413 w 3109413"/>
                <a:gd name="connsiteY1" fmla="*/ 582020 h 987267"/>
                <a:gd name="connsiteX2" fmla="*/ 2964052 w 3109413"/>
                <a:gd name="connsiteY2" fmla="*/ 987267 h 987267"/>
                <a:gd name="connsiteX3" fmla="*/ 105196 w 3109413"/>
                <a:gd name="connsiteY3" fmla="*/ 412694 h 987267"/>
                <a:gd name="connsiteX4" fmla="*/ 0 w 3109413"/>
                <a:gd name="connsiteY4" fmla="*/ 0 h 987267"/>
                <a:gd name="connsiteX0" fmla="*/ 0 w 3052078"/>
                <a:gd name="connsiteY0" fmla="*/ 0 h 987267"/>
                <a:gd name="connsiteX1" fmla="*/ 3052078 w 3052078"/>
                <a:gd name="connsiteY1" fmla="*/ 590125 h 987267"/>
                <a:gd name="connsiteX2" fmla="*/ 2964052 w 3052078"/>
                <a:gd name="connsiteY2" fmla="*/ 987267 h 987267"/>
                <a:gd name="connsiteX3" fmla="*/ 105196 w 3052078"/>
                <a:gd name="connsiteY3" fmla="*/ 412694 h 987267"/>
                <a:gd name="connsiteX4" fmla="*/ 0 w 3052078"/>
                <a:gd name="connsiteY4" fmla="*/ 0 h 987267"/>
                <a:gd name="connsiteX0" fmla="*/ 0 w 3052078"/>
                <a:gd name="connsiteY0" fmla="*/ 0 h 1142022"/>
                <a:gd name="connsiteX1" fmla="*/ 3052078 w 3052078"/>
                <a:gd name="connsiteY1" fmla="*/ 590125 h 1142022"/>
                <a:gd name="connsiteX2" fmla="*/ 2954861 w 3052078"/>
                <a:gd name="connsiteY2" fmla="*/ 1142022 h 1142022"/>
                <a:gd name="connsiteX3" fmla="*/ 105196 w 3052078"/>
                <a:gd name="connsiteY3" fmla="*/ 412694 h 1142022"/>
                <a:gd name="connsiteX4" fmla="*/ 0 w 3052078"/>
                <a:gd name="connsiteY4" fmla="*/ 0 h 1142022"/>
                <a:gd name="connsiteX0" fmla="*/ 0 w 3079650"/>
                <a:gd name="connsiteY0" fmla="*/ 0 h 1142022"/>
                <a:gd name="connsiteX1" fmla="*/ 3079650 w 3079650"/>
                <a:gd name="connsiteY1" fmla="*/ 725535 h 1142022"/>
                <a:gd name="connsiteX2" fmla="*/ 2954861 w 3079650"/>
                <a:gd name="connsiteY2" fmla="*/ 1142022 h 1142022"/>
                <a:gd name="connsiteX3" fmla="*/ 105196 w 3079650"/>
                <a:gd name="connsiteY3" fmla="*/ 412694 h 1142022"/>
                <a:gd name="connsiteX4" fmla="*/ 0 w 3079650"/>
                <a:gd name="connsiteY4" fmla="*/ 0 h 114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650" h="1142022">
                  <a:moveTo>
                    <a:pt x="0" y="0"/>
                  </a:moveTo>
                  <a:lnTo>
                    <a:pt x="3079650" y="725535"/>
                  </a:lnTo>
                  <a:lnTo>
                    <a:pt x="2954861" y="1142022"/>
                  </a:lnTo>
                  <a:lnTo>
                    <a:pt x="105196" y="412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Trapecio 13">
              <a:extLst>
                <a:ext uri="{FF2B5EF4-FFF2-40B4-BE49-F238E27FC236}">
                  <a16:creationId xmlns:a16="http://schemas.microsoft.com/office/drawing/2014/main" xmlns="" id="{3F9C3903-7A38-5346-B277-D4B349B74B70}"/>
                </a:ext>
              </a:extLst>
            </p:cNvPr>
            <p:cNvSpPr/>
            <p:nvPr/>
          </p:nvSpPr>
          <p:spPr>
            <a:xfrm rot="10800000">
              <a:off x="-3788473" y="2012807"/>
              <a:ext cx="3047857" cy="397332"/>
            </a:xfrm>
            <a:prstGeom prst="trapezoid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E50F14"/>
                </a:solidFill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xmlns="" id="{95D6C399-860F-C045-8A8B-BC8E80162BBB}"/>
                </a:ext>
              </a:extLst>
            </p:cNvPr>
            <p:cNvSpPr/>
            <p:nvPr/>
          </p:nvSpPr>
          <p:spPr>
            <a:xfrm>
              <a:off x="-3428776" y="3325084"/>
              <a:ext cx="2155143" cy="957277"/>
            </a:xfrm>
            <a:custGeom>
              <a:avLst/>
              <a:gdLst>
                <a:gd name="connsiteX0" fmla="*/ 0 w 2937409"/>
                <a:gd name="connsiteY0" fmla="*/ 0 h 971045"/>
                <a:gd name="connsiteX1" fmla="*/ 2937409 w 2937409"/>
                <a:gd name="connsiteY1" fmla="*/ 971045 h 971045"/>
                <a:gd name="connsiteX2" fmla="*/ 2095837 w 2937409"/>
                <a:gd name="connsiteY2" fmla="*/ 962953 h 971045"/>
                <a:gd name="connsiteX3" fmla="*/ 105196 w 2937409"/>
                <a:gd name="connsiteY3" fmla="*/ 412694 h 971045"/>
                <a:gd name="connsiteX4" fmla="*/ 0 w 2937409"/>
                <a:gd name="connsiteY4" fmla="*/ 0 h 971045"/>
                <a:gd name="connsiteX0" fmla="*/ 0 w 3109413"/>
                <a:gd name="connsiteY0" fmla="*/ 0 h 962953"/>
                <a:gd name="connsiteX1" fmla="*/ 3109413 w 3109413"/>
                <a:gd name="connsiteY1" fmla="*/ 582020 h 962953"/>
                <a:gd name="connsiteX2" fmla="*/ 2095837 w 3109413"/>
                <a:gd name="connsiteY2" fmla="*/ 962953 h 962953"/>
                <a:gd name="connsiteX3" fmla="*/ 105196 w 3109413"/>
                <a:gd name="connsiteY3" fmla="*/ 412694 h 962953"/>
                <a:gd name="connsiteX4" fmla="*/ 0 w 3109413"/>
                <a:gd name="connsiteY4" fmla="*/ 0 h 962953"/>
                <a:gd name="connsiteX0" fmla="*/ 0 w 3109413"/>
                <a:gd name="connsiteY0" fmla="*/ 0 h 987267"/>
                <a:gd name="connsiteX1" fmla="*/ 3109413 w 3109413"/>
                <a:gd name="connsiteY1" fmla="*/ 582020 h 987267"/>
                <a:gd name="connsiteX2" fmla="*/ 2964052 w 3109413"/>
                <a:gd name="connsiteY2" fmla="*/ 987267 h 987267"/>
                <a:gd name="connsiteX3" fmla="*/ 105196 w 3109413"/>
                <a:gd name="connsiteY3" fmla="*/ 412694 h 987267"/>
                <a:gd name="connsiteX4" fmla="*/ 0 w 3109413"/>
                <a:gd name="connsiteY4" fmla="*/ 0 h 987267"/>
                <a:gd name="connsiteX0" fmla="*/ 0 w 3052078"/>
                <a:gd name="connsiteY0" fmla="*/ 0 h 987267"/>
                <a:gd name="connsiteX1" fmla="*/ 3052078 w 3052078"/>
                <a:gd name="connsiteY1" fmla="*/ 590125 h 987267"/>
                <a:gd name="connsiteX2" fmla="*/ 2964052 w 3052078"/>
                <a:gd name="connsiteY2" fmla="*/ 987267 h 987267"/>
                <a:gd name="connsiteX3" fmla="*/ 105196 w 3052078"/>
                <a:gd name="connsiteY3" fmla="*/ 412694 h 987267"/>
                <a:gd name="connsiteX4" fmla="*/ 0 w 3052078"/>
                <a:gd name="connsiteY4" fmla="*/ 0 h 98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078" h="987267">
                  <a:moveTo>
                    <a:pt x="0" y="0"/>
                  </a:moveTo>
                  <a:lnTo>
                    <a:pt x="3052078" y="590125"/>
                  </a:lnTo>
                  <a:lnTo>
                    <a:pt x="2964052" y="987267"/>
                  </a:lnTo>
                  <a:lnTo>
                    <a:pt x="105196" y="412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xmlns="" id="{185F6163-BDE1-2E40-8801-CCDFDF74AD69}"/>
                </a:ext>
              </a:extLst>
            </p:cNvPr>
            <p:cNvSpPr/>
            <p:nvPr/>
          </p:nvSpPr>
          <p:spPr>
            <a:xfrm flipH="1">
              <a:off x="-3452974" y="2687920"/>
              <a:ext cx="2585534" cy="975349"/>
            </a:xfrm>
            <a:custGeom>
              <a:avLst/>
              <a:gdLst>
                <a:gd name="connsiteX0" fmla="*/ 0 w 2937409"/>
                <a:gd name="connsiteY0" fmla="*/ 0 h 971045"/>
                <a:gd name="connsiteX1" fmla="*/ 2937409 w 2937409"/>
                <a:gd name="connsiteY1" fmla="*/ 971045 h 971045"/>
                <a:gd name="connsiteX2" fmla="*/ 2095837 w 2937409"/>
                <a:gd name="connsiteY2" fmla="*/ 962953 h 971045"/>
                <a:gd name="connsiteX3" fmla="*/ 105196 w 2937409"/>
                <a:gd name="connsiteY3" fmla="*/ 412694 h 971045"/>
                <a:gd name="connsiteX4" fmla="*/ 0 w 2937409"/>
                <a:gd name="connsiteY4" fmla="*/ 0 h 971045"/>
                <a:gd name="connsiteX0" fmla="*/ 0 w 3109413"/>
                <a:gd name="connsiteY0" fmla="*/ 0 h 962953"/>
                <a:gd name="connsiteX1" fmla="*/ 3109413 w 3109413"/>
                <a:gd name="connsiteY1" fmla="*/ 582020 h 962953"/>
                <a:gd name="connsiteX2" fmla="*/ 2095837 w 3109413"/>
                <a:gd name="connsiteY2" fmla="*/ 962953 h 962953"/>
                <a:gd name="connsiteX3" fmla="*/ 105196 w 3109413"/>
                <a:gd name="connsiteY3" fmla="*/ 412694 h 962953"/>
                <a:gd name="connsiteX4" fmla="*/ 0 w 3109413"/>
                <a:gd name="connsiteY4" fmla="*/ 0 h 962953"/>
                <a:gd name="connsiteX0" fmla="*/ 0 w 3109413"/>
                <a:gd name="connsiteY0" fmla="*/ 0 h 987267"/>
                <a:gd name="connsiteX1" fmla="*/ 3109413 w 3109413"/>
                <a:gd name="connsiteY1" fmla="*/ 582020 h 987267"/>
                <a:gd name="connsiteX2" fmla="*/ 2964052 w 3109413"/>
                <a:gd name="connsiteY2" fmla="*/ 987267 h 987267"/>
                <a:gd name="connsiteX3" fmla="*/ 105196 w 3109413"/>
                <a:gd name="connsiteY3" fmla="*/ 412694 h 987267"/>
                <a:gd name="connsiteX4" fmla="*/ 0 w 3109413"/>
                <a:gd name="connsiteY4" fmla="*/ 0 h 987267"/>
                <a:gd name="connsiteX0" fmla="*/ 0 w 3052078"/>
                <a:gd name="connsiteY0" fmla="*/ 0 h 987267"/>
                <a:gd name="connsiteX1" fmla="*/ 3052078 w 3052078"/>
                <a:gd name="connsiteY1" fmla="*/ 590125 h 987267"/>
                <a:gd name="connsiteX2" fmla="*/ 2964052 w 3052078"/>
                <a:gd name="connsiteY2" fmla="*/ 987267 h 987267"/>
                <a:gd name="connsiteX3" fmla="*/ 105196 w 3052078"/>
                <a:gd name="connsiteY3" fmla="*/ 412694 h 987267"/>
                <a:gd name="connsiteX4" fmla="*/ 0 w 3052078"/>
                <a:gd name="connsiteY4" fmla="*/ 0 h 98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078" h="987267">
                  <a:moveTo>
                    <a:pt x="0" y="0"/>
                  </a:moveTo>
                  <a:lnTo>
                    <a:pt x="3052078" y="590125"/>
                  </a:lnTo>
                  <a:lnTo>
                    <a:pt x="2964052" y="987267"/>
                  </a:lnTo>
                  <a:lnTo>
                    <a:pt x="105196" y="412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Trapecio 16">
              <a:extLst>
                <a:ext uri="{FF2B5EF4-FFF2-40B4-BE49-F238E27FC236}">
                  <a16:creationId xmlns:a16="http://schemas.microsoft.com/office/drawing/2014/main" xmlns="" id="{49F5318D-60BC-F64E-BC06-7B3B5FCE9898}"/>
                </a:ext>
              </a:extLst>
            </p:cNvPr>
            <p:cNvSpPr/>
            <p:nvPr/>
          </p:nvSpPr>
          <p:spPr>
            <a:xfrm rot="10800000">
              <a:off x="-3649934" y="2697630"/>
              <a:ext cx="2791628" cy="357915"/>
            </a:xfrm>
            <a:prstGeom prst="trapezoid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Trapecio 17">
              <a:extLst>
                <a:ext uri="{FF2B5EF4-FFF2-40B4-BE49-F238E27FC236}">
                  <a16:creationId xmlns:a16="http://schemas.microsoft.com/office/drawing/2014/main" xmlns="" id="{F1CD6421-54D9-EB4F-8081-6BBD430C0704}"/>
                </a:ext>
              </a:extLst>
            </p:cNvPr>
            <p:cNvSpPr/>
            <p:nvPr/>
          </p:nvSpPr>
          <p:spPr>
            <a:xfrm rot="10800000">
              <a:off x="-3452974" y="3295075"/>
              <a:ext cx="2407571" cy="407062"/>
            </a:xfrm>
            <a:prstGeom prst="trapezoid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Trapecio 18">
              <a:extLst>
                <a:ext uri="{FF2B5EF4-FFF2-40B4-BE49-F238E27FC236}">
                  <a16:creationId xmlns:a16="http://schemas.microsoft.com/office/drawing/2014/main" xmlns="" id="{6DB30B9F-42AA-9345-885C-687F78FED14B}"/>
                </a:ext>
              </a:extLst>
            </p:cNvPr>
            <p:cNvSpPr/>
            <p:nvPr/>
          </p:nvSpPr>
          <p:spPr>
            <a:xfrm rot="10800000">
              <a:off x="-3317440" y="3908515"/>
              <a:ext cx="2105792" cy="396354"/>
            </a:xfrm>
            <a:prstGeom prst="trapezoid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1355416" y="2673368"/>
            <a:ext cx="27397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Marca</a:t>
            </a:r>
            <a:endParaRPr lang="es-MX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375802" y="3363099"/>
            <a:ext cx="2739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Sección</a:t>
            </a:r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483226" y="3981845"/>
            <a:ext cx="24075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Familia</a:t>
            </a:r>
            <a:endParaRPr lang="es-MX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1618758" y="4580314"/>
            <a:ext cx="21057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Sub-Familia</a:t>
            </a:r>
            <a:endParaRPr lang="es-MX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652560" y="5160538"/>
            <a:ext cx="21057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</a:rPr>
              <a:t>Producto</a:t>
            </a:r>
            <a:endParaRPr lang="es-MX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6844965" y="2687697"/>
            <a:ext cx="3047857" cy="2860198"/>
            <a:chOff x="-3788473" y="2012807"/>
            <a:chExt cx="3047857" cy="2860198"/>
          </a:xfrm>
        </p:grpSpPr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95D6C399-860F-C045-8A8B-BC8E80162BBB}"/>
                </a:ext>
              </a:extLst>
            </p:cNvPr>
            <p:cNvSpPr/>
            <p:nvPr/>
          </p:nvSpPr>
          <p:spPr>
            <a:xfrm>
              <a:off x="-3317442" y="3893220"/>
              <a:ext cx="1882537" cy="957277"/>
            </a:xfrm>
            <a:custGeom>
              <a:avLst/>
              <a:gdLst>
                <a:gd name="connsiteX0" fmla="*/ 0 w 2937409"/>
                <a:gd name="connsiteY0" fmla="*/ 0 h 971045"/>
                <a:gd name="connsiteX1" fmla="*/ 2937409 w 2937409"/>
                <a:gd name="connsiteY1" fmla="*/ 971045 h 971045"/>
                <a:gd name="connsiteX2" fmla="*/ 2095837 w 2937409"/>
                <a:gd name="connsiteY2" fmla="*/ 962953 h 971045"/>
                <a:gd name="connsiteX3" fmla="*/ 105196 w 2937409"/>
                <a:gd name="connsiteY3" fmla="*/ 412694 h 971045"/>
                <a:gd name="connsiteX4" fmla="*/ 0 w 2937409"/>
                <a:gd name="connsiteY4" fmla="*/ 0 h 971045"/>
                <a:gd name="connsiteX0" fmla="*/ 0 w 3109413"/>
                <a:gd name="connsiteY0" fmla="*/ 0 h 962953"/>
                <a:gd name="connsiteX1" fmla="*/ 3109413 w 3109413"/>
                <a:gd name="connsiteY1" fmla="*/ 582020 h 962953"/>
                <a:gd name="connsiteX2" fmla="*/ 2095837 w 3109413"/>
                <a:gd name="connsiteY2" fmla="*/ 962953 h 962953"/>
                <a:gd name="connsiteX3" fmla="*/ 105196 w 3109413"/>
                <a:gd name="connsiteY3" fmla="*/ 412694 h 962953"/>
                <a:gd name="connsiteX4" fmla="*/ 0 w 3109413"/>
                <a:gd name="connsiteY4" fmla="*/ 0 h 962953"/>
                <a:gd name="connsiteX0" fmla="*/ 0 w 3109413"/>
                <a:gd name="connsiteY0" fmla="*/ 0 h 987267"/>
                <a:gd name="connsiteX1" fmla="*/ 3109413 w 3109413"/>
                <a:gd name="connsiteY1" fmla="*/ 582020 h 987267"/>
                <a:gd name="connsiteX2" fmla="*/ 2964052 w 3109413"/>
                <a:gd name="connsiteY2" fmla="*/ 987267 h 987267"/>
                <a:gd name="connsiteX3" fmla="*/ 105196 w 3109413"/>
                <a:gd name="connsiteY3" fmla="*/ 412694 h 987267"/>
                <a:gd name="connsiteX4" fmla="*/ 0 w 3109413"/>
                <a:gd name="connsiteY4" fmla="*/ 0 h 987267"/>
                <a:gd name="connsiteX0" fmla="*/ 0 w 3052078"/>
                <a:gd name="connsiteY0" fmla="*/ 0 h 987267"/>
                <a:gd name="connsiteX1" fmla="*/ 3052078 w 3052078"/>
                <a:gd name="connsiteY1" fmla="*/ 590125 h 987267"/>
                <a:gd name="connsiteX2" fmla="*/ 2964052 w 3052078"/>
                <a:gd name="connsiteY2" fmla="*/ 987267 h 987267"/>
                <a:gd name="connsiteX3" fmla="*/ 105196 w 3052078"/>
                <a:gd name="connsiteY3" fmla="*/ 412694 h 987267"/>
                <a:gd name="connsiteX4" fmla="*/ 0 w 3052078"/>
                <a:gd name="connsiteY4" fmla="*/ 0 h 98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078" h="987267">
                  <a:moveTo>
                    <a:pt x="0" y="0"/>
                  </a:moveTo>
                  <a:lnTo>
                    <a:pt x="3052078" y="590125"/>
                  </a:lnTo>
                  <a:lnTo>
                    <a:pt x="2964052" y="987267"/>
                  </a:lnTo>
                  <a:lnTo>
                    <a:pt x="105196" y="412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Trapecio 53">
              <a:extLst>
                <a:ext uri="{FF2B5EF4-FFF2-40B4-BE49-F238E27FC236}">
                  <a16:creationId xmlns:a16="http://schemas.microsoft.com/office/drawing/2014/main" xmlns="" id="{6DB30B9F-42AA-9345-885C-687F78FED14B}"/>
                </a:ext>
              </a:extLst>
            </p:cNvPr>
            <p:cNvSpPr/>
            <p:nvPr/>
          </p:nvSpPr>
          <p:spPr>
            <a:xfrm rot="10800000">
              <a:off x="-3206729" y="4476651"/>
              <a:ext cx="1839428" cy="396354"/>
            </a:xfrm>
            <a:prstGeom prst="trapezoid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3FBCB8C4-4E2D-4642-A076-3C6E0DD9FBF5}"/>
                </a:ext>
              </a:extLst>
            </p:cNvPr>
            <p:cNvSpPr/>
            <p:nvPr/>
          </p:nvSpPr>
          <p:spPr>
            <a:xfrm>
              <a:off x="-3788473" y="2029981"/>
              <a:ext cx="2947422" cy="1038589"/>
            </a:xfrm>
            <a:custGeom>
              <a:avLst/>
              <a:gdLst>
                <a:gd name="connsiteX0" fmla="*/ 0 w 2937409"/>
                <a:gd name="connsiteY0" fmla="*/ 0 h 971045"/>
                <a:gd name="connsiteX1" fmla="*/ 2937409 w 2937409"/>
                <a:gd name="connsiteY1" fmla="*/ 971045 h 971045"/>
                <a:gd name="connsiteX2" fmla="*/ 2095837 w 2937409"/>
                <a:gd name="connsiteY2" fmla="*/ 962953 h 971045"/>
                <a:gd name="connsiteX3" fmla="*/ 105196 w 2937409"/>
                <a:gd name="connsiteY3" fmla="*/ 412694 h 971045"/>
                <a:gd name="connsiteX4" fmla="*/ 0 w 2937409"/>
                <a:gd name="connsiteY4" fmla="*/ 0 h 971045"/>
                <a:gd name="connsiteX0" fmla="*/ 0 w 3109413"/>
                <a:gd name="connsiteY0" fmla="*/ 0 h 962953"/>
                <a:gd name="connsiteX1" fmla="*/ 3109413 w 3109413"/>
                <a:gd name="connsiteY1" fmla="*/ 582020 h 962953"/>
                <a:gd name="connsiteX2" fmla="*/ 2095837 w 3109413"/>
                <a:gd name="connsiteY2" fmla="*/ 962953 h 962953"/>
                <a:gd name="connsiteX3" fmla="*/ 105196 w 3109413"/>
                <a:gd name="connsiteY3" fmla="*/ 412694 h 962953"/>
                <a:gd name="connsiteX4" fmla="*/ 0 w 3109413"/>
                <a:gd name="connsiteY4" fmla="*/ 0 h 962953"/>
                <a:gd name="connsiteX0" fmla="*/ 0 w 3109413"/>
                <a:gd name="connsiteY0" fmla="*/ 0 h 987267"/>
                <a:gd name="connsiteX1" fmla="*/ 3109413 w 3109413"/>
                <a:gd name="connsiteY1" fmla="*/ 582020 h 987267"/>
                <a:gd name="connsiteX2" fmla="*/ 2964052 w 3109413"/>
                <a:gd name="connsiteY2" fmla="*/ 987267 h 987267"/>
                <a:gd name="connsiteX3" fmla="*/ 105196 w 3109413"/>
                <a:gd name="connsiteY3" fmla="*/ 412694 h 987267"/>
                <a:gd name="connsiteX4" fmla="*/ 0 w 3109413"/>
                <a:gd name="connsiteY4" fmla="*/ 0 h 987267"/>
                <a:gd name="connsiteX0" fmla="*/ 0 w 3052078"/>
                <a:gd name="connsiteY0" fmla="*/ 0 h 987267"/>
                <a:gd name="connsiteX1" fmla="*/ 3052078 w 3052078"/>
                <a:gd name="connsiteY1" fmla="*/ 590125 h 987267"/>
                <a:gd name="connsiteX2" fmla="*/ 2964052 w 3052078"/>
                <a:gd name="connsiteY2" fmla="*/ 987267 h 987267"/>
                <a:gd name="connsiteX3" fmla="*/ 105196 w 3052078"/>
                <a:gd name="connsiteY3" fmla="*/ 412694 h 987267"/>
                <a:gd name="connsiteX4" fmla="*/ 0 w 3052078"/>
                <a:gd name="connsiteY4" fmla="*/ 0 h 987267"/>
                <a:gd name="connsiteX0" fmla="*/ 0 w 3052078"/>
                <a:gd name="connsiteY0" fmla="*/ 0 h 1142022"/>
                <a:gd name="connsiteX1" fmla="*/ 3052078 w 3052078"/>
                <a:gd name="connsiteY1" fmla="*/ 590125 h 1142022"/>
                <a:gd name="connsiteX2" fmla="*/ 2954861 w 3052078"/>
                <a:gd name="connsiteY2" fmla="*/ 1142022 h 1142022"/>
                <a:gd name="connsiteX3" fmla="*/ 105196 w 3052078"/>
                <a:gd name="connsiteY3" fmla="*/ 412694 h 1142022"/>
                <a:gd name="connsiteX4" fmla="*/ 0 w 3052078"/>
                <a:gd name="connsiteY4" fmla="*/ 0 h 1142022"/>
                <a:gd name="connsiteX0" fmla="*/ 0 w 3079650"/>
                <a:gd name="connsiteY0" fmla="*/ 0 h 1142022"/>
                <a:gd name="connsiteX1" fmla="*/ 3079650 w 3079650"/>
                <a:gd name="connsiteY1" fmla="*/ 725535 h 1142022"/>
                <a:gd name="connsiteX2" fmla="*/ 2954861 w 3079650"/>
                <a:gd name="connsiteY2" fmla="*/ 1142022 h 1142022"/>
                <a:gd name="connsiteX3" fmla="*/ 105196 w 3079650"/>
                <a:gd name="connsiteY3" fmla="*/ 412694 h 1142022"/>
                <a:gd name="connsiteX4" fmla="*/ 0 w 3079650"/>
                <a:gd name="connsiteY4" fmla="*/ 0 h 114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650" h="1142022">
                  <a:moveTo>
                    <a:pt x="0" y="0"/>
                  </a:moveTo>
                  <a:lnTo>
                    <a:pt x="3079650" y="725535"/>
                  </a:lnTo>
                  <a:lnTo>
                    <a:pt x="2954861" y="1142022"/>
                  </a:lnTo>
                  <a:lnTo>
                    <a:pt x="105196" y="412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Trapecio 55">
              <a:extLst>
                <a:ext uri="{FF2B5EF4-FFF2-40B4-BE49-F238E27FC236}">
                  <a16:creationId xmlns:a16="http://schemas.microsoft.com/office/drawing/2014/main" xmlns="" id="{3F9C3903-7A38-5346-B277-D4B349B74B70}"/>
                </a:ext>
              </a:extLst>
            </p:cNvPr>
            <p:cNvSpPr/>
            <p:nvPr/>
          </p:nvSpPr>
          <p:spPr>
            <a:xfrm rot="10800000">
              <a:off x="-3788473" y="2012807"/>
              <a:ext cx="3047857" cy="397332"/>
            </a:xfrm>
            <a:prstGeom prst="trapezoid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E50F14"/>
                </a:solidFill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xmlns="" id="{95D6C399-860F-C045-8A8B-BC8E80162BBB}"/>
                </a:ext>
              </a:extLst>
            </p:cNvPr>
            <p:cNvSpPr/>
            <p:nvPr/>
          </p:nvSpPr>
          <p:spPr>
            <a:xfrm>
              <a:off x="-3428776" y="3325084"/>
              <a:ext cx="2155143" cy="957277"/>
            </a:xfrm>
            <a:custGeom>
              <a:avLst/>
              <a:gdLst>
                <a:gd name="connsiteX0" fmla="*/ 0 w 2937409"/>
                <a:gd name="connsiteY0" fmla="*/ 0 h 971045"/>
                <a:gd name="connsiteX1" fmla="*/ 2937409 w 2937409"/>
                <a:gd name="connsiteY1" fmla="*/ 971045 h 971045"/>
                <a:gd name="connsiteX2" fmla="*/ 2095837 w 2937409"/>
                <a:gd name="connsiteY2" fmla="*/ 962953 h 971045"/>
                <a:gd name="connsiteX3" fmla="*/ 105196 w 2937409"/>
                <a:gd name="connsiteY3" fmla="*/ 412694 h 971045"/>
                <a:gd name="connsiteX4" fmla="*/ 0 w 2937409"/>
                <a:gd name="connsiteY4" fmla="*/ 0 h 971045"/>
                <a:gd name="connsiteX0" fmla="*/ 0 w 3109413"/>
                <a:gd name="connsiteY0" fmla="*/ 0 h 962953"/>
                <a:gd name="connsiteX1" fmla="*/ 3109413 w 3109413"/>
                <a:gd name="connsiteY1" fmla="*/ 582020 h 962953"/>
                <a:gd name="connsiteX2" fmla="*/ 2095837 w 3109413"/>
                <a:gd name="connsiteY2" fmla="*/ 962953 h 962953"/>
                <a:gd name="connsiteX3" fmla="*/ 105196 w 3109413"/>
                <a:gd name="connsiteY3" fmla="*/ 412694 h 962953"/>
                <a:gd name="connsiteX4" fmla="*/ 0 w 3109413"/>
                <a:gd name="connsiteY4" fmla="*/ 0 h 962953"/>
                <a:gd name="connsiteX0" fmla="*/ 0 w 3109413"/>
                <a:gd name="connsiteY0" fmla="*/ 0 h 987267"/>
                <a:gd name="connsiteX1" fmla="*/ 3109413 w 3109413"/>
                <a:gd name="connsiteY1" fmla="*/ 582020 h 987267"/>
                <a:gd name="connsiteX2" fmla="*/ 2964052 w 3109413"/>
                <a:gd name="connsiteY2" fmla="*/ 987267 h 987267"/>
                <a:gd name="connsiteX3" fmla="*/ 105196 w 3109413"/>
                <a:gd name="connsiteY3" fmla="*/ 412694 h 987267"/>
                <a:gd name="connsiteX4" fmla="*/ 0 w 3109413"/>
                <a:gd name="connsiteY4" fmla="*/ 0 h 987267"/>
                <a:gd name="connsiteX0" fmla="*/ 0 w 3052078"/>
                <a:gd name="connsiteY0" fmla="*/ 0 h 987267"/>
                <a:gd name="connsiteX1" fmla="*/ 3052078 w 3052078"/>
                <a:gd name="connsiteY1" fmla="*/ 590125 h 987267"/>
                <a:gd name="connsiteX2" fmla="*/ 2964052 w 3052078"/>
                <a:gd name="connsiteY2" fmla="*/ 987267 h 987267"/>
                <a:gd name="connsiteX3" fmla="*/ 105196 w 3052078"/>
                <a:gd name="connsiteY3" fmla="*/ 412694 h 987267"/>
                <a:gd name="connsiteX4" fmla="*/ 0 w 3052078"/>
                <a:gd name="connsiteY4" fmla="*/ 0 h 98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078" h="987267">
                  <a:moveTo>
                    <a:pt x="0" y="0"/>
                  </a:moveTo>
                  <a:lnTo>
                    <a:pt x="3052078" y="590125"/>
                  </a:lnTo>
                  <a:lnTo>
                    <a:pt x="2964052" y="987267"/>
                  </a:lnTo>
                  <a:lnTo>
                    <a:pt x="105196" y="412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xmlns="" id="{185F6163-BDE1-2E40-8801-CCDFDF74AD69}"/>
                </a:ext>
              </a:extLst>
            </p:cNvPr>
            <p:cNvSpPr/>
            <p:nvPr/>
          </p:nvSpPr>
          <p:spPr>
            <a:xfrm flipH="1">
              <a:off x="-3452974" y="2687920"/>
              <a:ext cx="2585534" cy="975349"/>
            </a:xfrm>
            <a:custGeom>
              <a:avLst/>
              <a:gdLst>
                <a:gd name="connsiteX0" fmla="*/ 0 w 2937409"/>
                <a:gd name="connsiteY0" fmla="*/ 0 h 971045"/>
                <a:gd name="connsiteX1" fmla="*/ 2937409 w 2937409"/>
                <a:gd name="connsiteY1" fmla="*/ 971045 h 971045"/>
                <a:gd name="connsiteX2" fmla="*/ 2095837 w 2937409"/>
                <a:gd name="connsiteY2" fmla="*/ 962953 h 971045"/>
                <a:gd name="connsiteX3" fmla="*/ 105196 w 2937409"/>
                <a:gd name="connsiteY3" fmla="*/ 412694 h 971045"/>
                <a:gd name="connsiteX4" fmla="*/ 0 w 2937409"/>
                <a:gd name="connsiteY4" fmla="*/ 0 h 971045"/>
                <a:gd name="connsiteX0" fmla="*/ 0 w 3109413"/>
                <a:gd name="connsiteY0" fmla="*/ 0 h 962953"/>
                <a:gd name="connsiteX1" fmla="*/ 3109413 w 3109413"/>
                <a:gd name="connsiteY1" fmla="*/ 582020 h 962953"/>
                <a:gd name="connsiteX2" fmla="*/ 2095837 w 3109413"/>
                <a:gd name="connsiteY2" fmla="*/ 962953 h 962953"/>
                <a:gd name="connsiteX3" fmla="*/ 105196 w 3109413"/>
                <a:gd name="connsiteY3" fmla="*/ 412694 h 962953"/>
                <a:gd name="connsiteX4" fmla="*/ 0 w 3109413"/>
                <a:gd name="connsiteY4" fmla="*/ 0 h 962953"/>
                <a:gd name="connsiteX0" fmla="*/ 0 w 3109413"/>
                <a:gd name="connsiteY0" fmla="*/ 0 h 987267"/>
                <a:gd name="connsiteX1" fmla="*/ 3109413 w 3109413"/>
                <a:gd name="connsiteY1" fmla="*/ 582020 h 987267"/>
                <a:gd name="connsiteX2" fmla="*/ 2964052 w 3109413"/>
                <a:gd name="connsiteY2" fmla="*/ 987267 h 987267"/>
                <a:gd name="connsiteX3" fmla="*/ 105196 w 3109413"/>
                <a:gd name="connsiteY3" fmla="*/ 412694 h 987267"/>
                <a:gd name="connsiteX4" fmla="*/ 0 w 3109413"/>
                <a:gd name="connsiteY4" fmla="*/ 0 h 987267"/>
                <a:gd name="connsiteX0" fmla="*/ 0 w 3052078"/>
                <a:gd name="connsiteY0" fmla="*/ 0 h 987267"/>
                <a:gd name="connsiteX1" fmla="*/ 3052078 w 3052078"/>
                <a:gd name="connsiteY1" fmla="*/ 590125 h 987267"/>
                <a:gd name="connsiteX2" fmla="*/ 2964052 w 3052078"/>
                <a:gd name="connsiteY2" fmla="*/ 987267 h 987267"/>
                <a:gd name="connsiteX3" fmla="*/ 105196 w 3052078"/>
                <a:gd name="connsiteY3" fmla="*/ 412694 h 987267"/>
                <a:gd name="connsiteX4" fmla="*/ 0 w 3052078"/>
                <a:gd name="connsiteY4" fmla="*/ 0 h 98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078" h="987267">
                  <a:moveTo>
                    <a:pt x="0" y="0"/>
                  </a:moveTo>
                  <a:lnTo>
                    <a:pt x="3052078" y="590125"/>
                  </a:lnTo>
                  <a:lnTo>
                    <a:pt x="2964052" y="987267"/>
                  </a:lnTo>
                  <a:lnTo>
                    <a:pt x="105196" y="412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Trapecio 58">
              <a:extLst>
                <a:ext uri="{FF2B5EF4-FFF2-40B4-BE49-F238E27FC236}">
                  <a16:creationId xmlns:a16="http://schemas.microsoft.com/office/drawing/2014/main" xmlns="" id="{49F5318D-60BC-F64E-BC06-7B3B5FCE9898}"/>
                </a:ext>
              </a:extLst>
            </p:cNvPr>
            <p:cNvSpPr/>
            <p:nvPr/>
          </p:nvSpPr>
          <p:spPr>
            <a:xfrm rot="10800000">
              <a:off x="-3649934" y="2697630"/>
              <a:ext cx="2791628" cy="357915"/>
            </a:xfrm>
            <a:prstGeom prst="trapezoid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Trapecio 59">
              <a:extLst>
                <a:ext uri="{FF2B5EF4-FFF2-40B4-BE49-F238E27FC236}">
                  <a16:creationId xmlns:a16="http://schemas.microsoft.com/office/drawing/2014/main" xmlns="" id="{F1CD6421-54D9-EB4F-8081-6BBD430C0704}"/>
                </a:ext>
              </a:extLst>
            </p:cNvPr>
            <p:cNvSpPr/>
            <p:nvPr/>
          </p:nvSpPr>
          <p:spPr>
            <a:xfrm rot="10800000">
              <a:off x="-3452974" y="3295075"/>
              <a:ext cx="2407571" cy="407062"/>
            </a:xfrm>
            <a:prstGeom prst="trapezoid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Trapecio 60">
              <a:extLst>
                <a:ext uri="{FF2B5EF4-FFF2-40B4-BE49-F238E27FC236}">
                  <a16:creationId xmlns:a16="http://schemas.microsoft.com/office/drawing/2014/main" xmlns="" id="{6DB30B9F-42AA-9345-885C-687F78FED14B}"/>
                </a:ext>
              </a:extLst>
            </p:cNvPr>
            <p:cNvSpPr/>
            <p:nvPr/>
          </p:nvSpPr>
          <p:spPr>
            <a:xfrm rot="10800000">
              <a:off x="-3317440" y="3908515"/>
              <a:ext cx="2105792" cy="396354"/>
            </a:xfrm>
            <a:prstGeom prst="trapezoid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2" name="Rectángulo 61"/>
          <p:cNvSpPr/>
          <p:nvPr/>
        </p:nvSpPr>
        <p:spPr>
          <a:xfrm>
            <a:off x="7052654" y="2644962"/>
            <a:ext cx="2739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200" dirty="0" err="1">
                <a:solidFill>
                  <a:schemeClr val="bg1"/>
                </a:solidFill>
              </a:rPr>
              <a:t>Ej</a:t>
            </a:r>
            <a:r>
              <a:rPr lang="es-AR" sz="1200" dirty="0" smtClean="0">
                <a:solidFill>
                  <a:schemeClr val="bg1"/>
                </a:solidFill>
              </a:rPr>
              <a:t>: </a:t>
            </a:r>
            <a:r>
              <a:rPr lang="es-AR" sz="1200" dirty="0" err="1" smtClean="0">
                <a:solidFill>
                  <a:schemeClr val="bg1"/>
                </a:solidFill>
              </a:rPr>
              <a:t>Husqvarna</a:t>
            </a:r>
            <a:r>
              <a:rPr lang="es-AR" sz="1200" dirty="0" smtClean="0">
                <a:solidFill>
                  <a:schemeClr val="bg1"/>
                </a:solidFill>
              </a:rPr>
              <a:t>, Metabo, </a:t>
            </a:r>
            <a:r>
              <a:rPr lang="es-AR" sz="1200" dirty="0" err="1" smtClean="0">
                <a:solidFill>
                  <a:schemeClr val="bg1"/>
                </a:solidFill>
              </a:rPr>
              <a:t>Gardena</a:t>
            </a:r>
            <a:r>
              <a:rPr lang="es-AR" sz="1200" dirty="0" smtClean="0">
                <a:solidFill>
                  <a:schemeClr val="bg1"/>
                </a:solidFill>
              </a:rPr>
              <a:t>, </a:t>
            </a:r>
            <a:r>
              <a:rPr lang="es-AR" sz="1200" dirty="0" err="1" smtClean="0">
                <a:solidFill>
                  <a:schemeClr val="bg1"/>
                </a:solidFill>
              </a:rPr>
              <a:t>Niwa</a:t>
            </a:r>
            <a:r>
              <a:rPr lang="es-AR" sz="1200" dirty="0" smtClean="0">
                <a:solidFill>
                  <a:schemeClr val="bg1"/>
                </a:solidFill>
              </a:rPr>
              <a:t>, </a:t>
            </a:r>
            <a:r>
              <a:rPr lang="es-AR" sz="1200" dirty="0" err="1" smtClean="0">
                <a:solidFill>
                  <a:schemeClr val="bg1"/>
                </a:solidFill>
              </a:rPr>
              <a:t>etc</a:t>
            </a:r>
            <a:endParaRPr lang="es-A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7073040" y="3334693"/>
            <a:ext cx="2739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200" dirty="0" err="1">
                <a:solidFill>
                  <a:schemeClr val="bg1"/>
                </a:solidFill>
              </a:rPr>
              <a:t>Ej</a:t>
            </a:r>
            <a:r>
              <a:rPr lang="es-AR" sz="1200" dirty="0" smtClean="0">
                <a:solidFill>
                  <a:schemeClr val="bg1"/>
                </a:solidFill>
              </a:rPr>
              <a:t>: Bosque </a:t>
            </a:r>
            <a:r>
              <a:rPr lang="es-AR" sz="1200" dirty="0">
                <a:solidFill>
                  <a:schemeClr val="bg1"/>
                </a:solidFill>
              </a:rPr>
              <a:t>y jardín, construcción, ferretería</a:t>
            </a:r>
            <a:endParaRPr lang="es-MX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AR" sz="1200" dirty="0" smtClean="0">
                <a:solidFill>
                  <a:schemeClr val="bg1"/>
                </a:solidFill>
              </a:rPr>
              <a:t> </a:t>
            </a:r>
            <a:endParaRPr lang="es-AR" sz="12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7180464" y="3953439"/>
            <a:ext cx="2407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200" dirty="0">
                <a:solidFill>
                  <a:schemeClr val="bg1"/>
                </a:solidFill>
              </a:rPr>
              <a:t>Batería, explosión, a cable</a:t>
            </a:r>
            <a:endParaRPr lang="es-MX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sz="12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7315996" y="4551908"/>
            <a:ext cx="2105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200" dirty="0" err="1">
                <a:solidFill>
                  <a:schemeClr val="bg1"/>
                </a:solidFill>
              </a:rPr>
              <a:t>Ej</a:t>
            </a:r>
            <a:r>
              <a:rPr lang="es-AR" sz="1200" dirty="0">
                <a:solidFill>
                  <a:schemeClr val="bg1"/>
                </a:solidFill>
              </a:rPr>
              <a:t>: </a:t>
            </a:r>
            <a:r>
              <a:rPr lang="es-AR" sz="1200" dirty="0" err="1">
                <a:solidFill>
                  <a:schemeClr val="bg1"/>
                </a:solidFill>
              </a:rPr>
              <a:t>Desmalezadoras</a:t>
            </a:r>
            <a:r>
              <a:rPr lang="es-AR" sz="1200" dirty="0">
                <a:solidFill>
                  <a:schemeClr val="bg1"/>
                </a:solidFill>
              </a:rPr>
              <a:t>, amoladoras, aspersores, </a:t>
            </a:r>
            <a:r>
              <a:rPr lang="es-AR" sz="1200" dirty="0" err="1">
                <a:solidFill>
                  <a:schemeClr val="bg1"/>
                </a:solidFill>
              </a:rPr>
              <a:t>etc</a:t>
            </a:r>
            <a:endParaRPr lang="es-MX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sz="12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7349798" y="5132132"/>
            <a:ext cx="2105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200" dirty="0" err="1" smtClean="0">
                <a:solidFill>
                  <a:schemeClr val="bg1"/>
                </a:solidFill>
              </a:rPr>
              <a:t>Ej</a:t>
            </a:r>
            <a:r>
              <a:rPr lang="es-AR" sz="1200" dirty="0" smtClean="0">
                <a:solidFill>
                  <a:schemeClr val="bg1"/>
                </a:solidFill>
              </a:rPr>
              <a:t>: 128R, BCPW-900, BE 75-16, </a:t>
            </a:r>
            <a:r>
              <a:rPr lang="es-AR" sz="1200" dirty="0" err="1" smtClean="0">
                <a:solidFill>
                  <a:schemeClr val="bg1"/>
                </a:solidFill>
              </a:rPr>
              <a:t>etc</a:t>
            </a:r>
            <a:endParaRPr lang="es-MX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sz="12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Chevron 17">
            <a:extLst>
              <a:ext uri="{FF2B5EF4-FFF2-40B4-BE49-F238E27FC236}">
                <a16:creationId xmlns:a16="http://schemas.microsoft.com/office/drawing/2014/main" xmlns="" id="{CA0E37D7-298F-4AED-ABB9-93E5533466C3}"/>
              </a:ext>
            </a:extLst>
          </p:cNvPr>
          <p:cNvSpPr/>
          <p:nvPr/>
        </p:nvSpPr>
        <p:spPr>
          <a:xfrm>
            <a:off x="5234247" y="3688134"/>
            <a:ext cx="720080" cy="1027536"/>
          </a:xfrm>
          <a:prstGeom prst="chevron">
            <a:avLst/>
          </a:prstGeom>
          <a:solidFill>
            <a:srgbClr val="A8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l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18344</TotalTime>
  <Words>821</Words>
  <Application>Microsoft Office PowerPoint</Application>
  <PresentationFormat>Panorámica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바탕</vt:lpstr>
      <vt:lpstr>Calibri</vt:lpstr>
      <vt:lpstr>Georgia</vt:lpstr>
      <vt:lpstr>Times New Roman</vt:lpstr>
      <vt:lpstr>Wingdings</vt:lpstr>
      <vt:lpstr>Wingdings 2</vt:lpstr>
      <vt:lpstr>Civil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Ayelen</dc:creator>
  <cp:lastModifiedBy>Silvana Rumbo</cp:lastModifiedBy>
  <cp:revision>238</cp:revision>
  <dcterms:created xsi:type="dcterms:W3CDTF">2016-05-26T12:09:48Z</dcterms:created>
  <dcterms:modified xsi:type="dcterms:W3CDTF">2022-09-23T13:10:01Z</dcterms:modified>
</cp:coreProperties>
</file>